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0" r:id="rId5"/>
    <p:sldId id="301" r:id="rId6"/>
    <p:sldId id="302" r:id="rId7"/>
    <p:sldId id="313" r:id="rId8"/>
    <p:sldId id="314" r:id="rId9"/>
    <p:sldId id="305" r:id="rId10"/>
    <p:sldId id="303" r:id="rId11"/>
    <p:sldId id="315" r:id="rId12"/>
    <p:sldId id="306" r:id="rId13"/>
    <p:sldId id="316" r:id="rId14"/>
    <p:sldId id="318" r:id="rId15"/>
    <p:sldId id="308"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044F21-740F-4684-9B5A-9AC3F0AE0FFD}" v="758" dt="2024-11-20T23:49:48.435"/>
  </p1510:revLst>
</p1510:revInfo>
</file>

<file path=ppt/tableStyles.xml><?xml version="1.0" encoding="utf-8"?>
<a:tblStyleLst xmlns:a="http://schemas.openxmlformats.org/drawingml/2006/main" def="{C083E6E3-FA7D-4D7B-A595-EF9225AFEA82}">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82"/>
  </p:normalViewPr>
  <p:slideViewPr>
    <p:cSldViewPr snapToGrid="0">
      <p:cViewPr varScale="1">
        <p:scale>
          <a:sx n="40" d="100"/>
          <a:sy n="40" d="100"/>
        </p:scale>
        <p:origin x="30" y="59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dra Jackson" userId="888be703ec5b7d51" providerId="LiveId" clId="{A7044F21-740F-4684-9B5A-9AC3F0AE0FFD}"/>
    <pc:docChg chg="undo redo custSel addSld delSld modSld sldOrd">
      <pc:chgData name="Kendra Jackson" userId="888be703ec5b7d51" providerId="LiveId" clId="{A7044F21-740F-4684-9B5A-9AC3F0AE0FFD}" dt="2024-11-21T00:23:38.623" v="9467" actId="20577"/>
      <pc:docMkLst>
        <pc:docMk/>
      </pc:docMkLst>
      <pc:sldChg chg="addSp modSp mod">
        <pc:chgData name="Kendra Jackson" userId="888be703ec5b7d51" providerId="LiveId" clId="{A7044F21-740F-4684-9B5A-9AC3F0AE0FFD}" dt="2024-11-20T18:26:41.507" v="175" actId="27636"/>
        <pc:sldMkLst>
          <pc:docMk/>
          <pc:sldMk cId="1068343606" sldId="300"/>
        </pc:sldMkLst>
        <pc:spChg chg="mod">
          <ac:chgData name="Kendra Jackson" userId="888be703ec5b7d51" providerId="LiveId" clId="{A7044F21-740F-4684-9B5A-9AC3F0AE0FFD}" dt="2024-11-20T18:25:15.075" v="149" actId="1076"/>
          <ac:spMkLst>
            <pc:docMk/>
            <pc:sldMk cId="1068343606" sldId="300"/>
            <ac:spMk id="2" creationId="{1E440570-13B1-E20C-28EA-4514891DB373}"/>
          </ac:spMkLst>
        </pc:spChg>
        <pc:spChg chg="mod">
          <ac:chgData name="Kendra Jackson" userId="888be703ec5b7d51" providerId="LiveId" clId="{A7044F21-740F-4684-9B5A-9AC3F0AE0FFD}" dt="2024-11-20T18:26:41.507" v="175" actId="27636"/>
          <ac:spMkLst>
            <pc:docMk/>
            <pc:sldMk cId="1068343606" sldId="300"/>
            <ac:spMk id="3" creationId="{E9D97285-76D8-7E4B-5301-2C5C7F50D0A6}"/>
          </ac:spMkLst>
        </pc:spChg>
        <pc:spChg chg="add mod">
          <ac:chgData name="Kendra Jackson" userId="888be703ec5b7d51" providerId="LiveId" clId="{A7044F21-740F-4684-9B5A-9AC3F0AE0FFD}" dt="2024-11-20T18:24:37.840" v="145" actId="207"/>
          <ac:spMkLst>
            <pc:docMk/>
            <pc:sldMk cId="1068343606" sldId="300"/>
            <ac:spMk id="4" creationId="{D9C0230D-4227-474B-1FE1-133167E3DA7F}"/>
          </ac:spMkLst>
        </pc:spChg>
      </pc:sldChg>
      <pc:sldChg chg="addSp delSp modSp mod">
        <pc:chgData name="Kendra Jackson" userId="888be703ec5b7d51" providerId="LiveId" clId="{A7044F21-740F-4684-9B5A-9AC3F0AE0FFD}" dt="2024-11-20T18:48:45.252" v="1532" actId="14100"/>
        <pc:sldMkLst>
          <pc:docMk/>
          <pc:sldMk cId="1659570168" sldId="301"/>
        </pc:sldMkLst>
        <pc:spChg chg="mod">
          <ac:chgData name="Kendra Jackson" userId="888be703ec5b7d51" providerId="LiveId" clId="{A7044F21-740F-4684-9B5A-9AC3F0AE0FFD}" dt="2024-11-20T18:40:40.497" v="1175" actId="27636"/>
          <ac:spMkLst>
            <pc:docMk/>
            <pc:sldMk cId="1659570168" sldId="301"/>
            <ac:spMk id="3" creationId="{009B3696-52AB-4FB9-4BF7-D8F7C8A7567E}"/>
          </ac:spMkLst>
        </pc:spChg>
        <pc:spChg chg="mod">
          <ac:chgData name="Kendra Jackson" userId="888be703ec5b7d51" providerId="LiveId" clId="{A7044F21-740F-4684-9B5A-9AC3F0AE0FFD}" dt="2024-11-20T18:32:14.203" v="630" actId="20577"/>
          <ac:spMkLst>
            <pc:docMk/>
            <pc:sldMk cId="1659570168" sldId="301"/>
            <ac:spMk id="4" creationId="{CC35764A-06BF-17D4-EE6D-670F5F3FC09A}"/>
          </ac:spMkLst>
        </pc:spChg>
        <pc:spChg chg="add del mod">
          <ac:chgData name="Kendra Jackson" userId="888be703ec5b7d51" providerId="LiveId" clId="{A7044F21-740F-4684-9B5A-9AC3F0AE0FFD}" dt="2024-11-20T18:46:45.544" v="1527" actId="21"/>
          <ac:spMkLst>
            <pc:docMk/>
            <pc:sldMk cId="1659570168" sldId="301"/>
            <ac:spMk id="5" creationId="{EDBDE16B-BCE3-8E42-C983-AE07C813B6DA}"/>
          </ac:spMkLst>
        </pc:spChg>
        <pc:spChg chg="add del mod">
          <ac:chgData name="Kendra Jackson" userId="888be703ec5b7d51" providerId="LiveId" clId="{A7044F21-740F-4684-9B5A-9AC3F0AE0FFD}" dt="2024-11-20T18:46:41.350" v="1526" actId="21"/>
          <ac:spMkLst>
            <pc:docMk/>
            <pc:sldMk cId="1659570168" sldId="301"/>
            <ac:spMk id="6" creationId="{20973AB0-11EF-E0EE-CE66-9EA76F9DECBC}"/>
          </ac:spMkLst>
        </pc:spChg>
        <pc:picChg chg="add mod">
          <ac:chgData name="Kendra Jackson" userId="888be703ec5b7d51" providerId="LiveId" clId="{A7044F21-740F-4684-9B5A-9AC3F0AE0FFD}" dt="2024-11-20T18:48:45.252" v="1532" actId="14100"/>
          <ac:picMkLst>
            <pc:docMk/>
            <pc:sldMk cId="1659570168" sldId="301"/>
            <ac:picMk id="8" creationId="{E8349234-3BAC-11ED-3F97-E4E85D982AA2}"/>
          </ac:picMkLst>
        </pc:picChg>
      </pc:sldChg>
      <pc:sldChg chg="modSp mod">
        <pc:chgData name="Kendra Jackson" userId="888be703ec5b7d51" providerId="LiveId" clId="{A7044F21-740F-4684-9B5A-9AC3F0AE0FFD}" dt="2024-11-20T22:17:17.999" v="7895" actId="20577"/>
        <pc:sldMkLst>
          <pc:docMk/>
          <pc:sldMk cId="3350161283" sldId="302"/>
        </pc:sldMkLst>
        <pc:spChg chg="mod">
          <ac:chgData name="Kendra Jackson" userId="888be703ec5b7d51" providerId="LiveId" clId="{A7044F21-740F-4684-9B5A-9AC3F0AE0FFD}" dt="2024-11-20T22:17:17.999" v="7895" actId="20577"/>
          <ac:spMkLst>
            <pc:docMk/>
            <pc:sldMk cId="3350161283" sldId="302"/>
            <ac:spMk id="4" creationId="{8D520FC2-50B3-A72C-35FF-E2289F7FF82B}"/>
          </ac:spMkLst>
        </pc:spChg>
        <pc:spChg chg="mod">
          <ac:chgData name="Kendra Jackson" userId="888be703ec5b7d51" providerId="LiveId" clId="{A7044F21-740F-4684-9B5A-9AC3F0AE0FFD}" dt="2024-11-20T18:56:41.754" v="2829" actId="20577"/>
          <ac:spMkLst>
            <pc:docMk/>
            <pc:sldMk cId="3350161283" sldId="302"/>
            <ac:spMk id="5" creationId="{F9B338E8-1DBC-0FE2-455A-82806A977572}"/>
          </ac:spMkLst>
        </pc:spChg>
        <pc:picChg chg="mod">
          <ac:chgData name="Kendra Jackson" userId="888be703ec5b7d51" providerId="LiveId" clId="{A7044F21-740F-4684-9B5A-9AC3F0AE0FFD}" dt="2024-11-20T18:48:23.136" v="1530" actId="14826"/>
          <ac:picMkLst>
            <pc:docMk/>
            <pc:sldMk cId="3350161283" sldId="302"/>
            <ac:picMk id="6" creationId="{FB7B48B3-A30C-B793-6181-B4305288F6C4}"/>
          </ac:picMkLst>
        </pc:picChg>
      </pc:sldChg>
      <pc:sldChg chg="modSp mod">
        <pc:chgData name="Kendra Jackson" userId="888be703ec5b7d51" providerId="LiveId" clId="{A7044F21-740F-4684-9B5A-9AC3F0AE0FFD}" dt="2024-11-20T19:33:39.662" v="4842" actId="313"/>
        <pc:sldMkLst>
          <pc:docMk/>
          <pc:sldMk cId="2609339035" sldId="303"/>
        </pc:sldMkLst>
        <pc:spChg chg="mod">
          <ac:chgData name="Kendra Jackson" userId="888be703ec5b7d51" providerId="LiveId" clId="{A7044F21-740F-4684-9B5A-9AC3F0AE0FFD}" dt="2024-11-20T19:33:39.662" v="4842" actId="313"/>
          <ac:spMkLst>
            <pc:docMk/>
            <pc:sldMk cId="2609339035" sldId="303"/>
            <ac:spMk id="2" creationId="{3A923FBA-7788-70A6-BB80-20E32A13EAEA}"/>
          </ac:spMkLst>
        </pc:spChg>
        <pc:spChg chg="mod">
          <ac:chgData name="Kendra Jackson" userId="888be703ec5b7d51" providerId="LiveId" clId="{A7044F21-740F-4684-9B5A-9AC3F0AE0FFD}" dt="2024-11-20T19:33:00.664" v="4760" actId="20577"/>
          <ac:spMkLst>
            <pc:docMk/>
            <pc:sldMk cId="2609339035" sldId="303"/>
            <ac:spMk id="3" creationId="{8F7D8619-1B86-47C0-0EF6-BD7B33463696}"/>
          </ac:spMkLst>
        </pc:spChg>
      </pc:sldChg>
      <pc:sldChg chg="addSp delSp modSp del mod">
        <pc:chgData name="Kendra Jackson" userId="888be703ec5b7d51" providerId="LiveId" clId="{A7044F21-740F-4684-9B5A-9AC3F0AE0FFD}" dt="2024-11-20T21:50:42.337" v="5598" actId="2696"/>
        <pc:sldMkLst>
          <pc:docMk/>
          <pc:sldMk cId="3110353853" sldId="304"/>
        </pc:sldMkLst>
        <pc:spChg chg="del mod">
          <ac:chgData name="Kendra Jackson" userId="888be703ec5b7d51" providerId="LiveId" clId="{A7044F21-740F-4684-9B5A-9AC3F0AE0FFD}" dt="2024-11-20T19:51:58.972" v="5489" actId="21"/>
          <ac:spMkLst>
            <pc:docMk/>
            <pc:sldMk cId="3110353853" sldId="304"/>
            <ac:spMk id="3" creationId="{71A1CBCB-2951-076C-4CAB-1BC00C3F17D8}"/>
          </ac:spMkLst>
        </pc:spChg>
        <pc:spChg chg="add mod">
          <ac:chgData name="Kendra Jackson" userId="888be703ec5b7d51" providerId="LiveId" clId="{A7044F21-740F-4684-9B5A-9AC3F0AE0FFD}" dt="2024-11-20T19:51:58.972" v="5489" actId="21"/>
          <ac:spMkLst>
            <pc:docMk/>
            <pc:sldMk cId="3110353853" sldId="304"/>
            <ac:spMk id="6" creationId="{2D4B1759-E701-77A7-25CD-3A9D43903BDF}"/>
          </ac:spMkLst>
        </pc:spChg>
      </pc:sldChg>
      <pc:sldChg chg="addSp delSp modSp mod ord modClrScheme chgLayout">
        <pc:chgData name="Kendra Jackson" userId="888be703ec5b7d51" providerId="LiveId" clId="{A7044F21-740F-4684-9B5A-9AC3F0AE0FFD}" dt="2024-11-20T19:50:47.389" v="5487" actId="15"/>
        <pc:sldMkLst>
          <pc:docMk/>
          <pc:sldMk cId="3901938355" sldId="305"/>
        </pc:sldMkLst>
        <pc:spChg chg="mod">
          <ac:chgData name="Kendra Jackson" userId="888be703ec5b7d51" providerId="LiveId" clId="{A7044F21-740F-4684-9B5A-9AC3F0AE0FFD}" dt="2024-11-20T19:40:12.145" v="4903" actId="14100"/>
          <ac:spMkLst>
            <pc:docMk/>
            <pc:sldMk cId="3901938355" sldId="305"/>
            <ac:spMk id="2" creationId="{74D48DF0-7084-7BF8-351B-40A6ECDD02AF}"/>
          </ac:spMkLst>
        </pc:spChg>
        <pc:spChg chg="add del mod">
          <ac:chgData name="Kendra Jackson" userId="888be703ec5b7d51" providerId="LiveId" clId="{A7044F21-740F-4684-9B5A-9AC3F0AE0FFD}" dt="2024-11-20T19:37:59.886" v="4895" actId="21"/>
          <ac:spMkLst>
            <pc:docMk/>
            <pc:sldMk cId="3901938355" sldId="305"/>
            <ac:spMk id="5" creationId="{395B0876-E49A-A403-E237-A76F8BA5A791}"/>
          </ac:spMkLst>
        </pc:spChg>
        <pc:spChg chg="add del mod">
          <ac:chgData name="Kendra Jackson" userId="888be703ec5b7d51" providerId="LiveId" clId="{A7044F21-740F-4684-9B5A-9AC3F0AE0FFD}" dt="2024-11-20T19:40:05.555" v="4901" actId="21"/>
          <ac:spMkLst>
            <pc:docMk/>
            <pc:sldMk cId="3901938355" sldId="305"/>
            <ac:spMk id="7" creationId="{64C15BC9-4A0C-22BB-C5F0-84B6FB8D4250}"/>
          </ac:spMkLst>
        </pc:spChg>
        <pc:spChg chg="add mod">
          <ac:chgData name="Kendra Jackson" userId="888be703ec5b7d51" providerId="LiveId" clId="{A7044F21-740F-4684-9B5A-9AC3F0AE0FFD}" dt="2024-11-20T19:50:47.389" v="5487" actId="15"/>
          <ac:spMkLst>
            <pc:docMk/>
            <pc:sldMk cId="3901938355" sldId="305"/>
            <ac:spMk id="8" creationId="{B6687B80-6ADE-B5D1-CAEF-B5398D69D8BC}"/>
          </ac:spMkLst>
        </pc:spChg>
        <pc:spChg chg="add del mod">
          <ac:chgData name="Kendra Jackson" userId="888be703ec5b7d51" providerId="LiveId" clId="{A7044F21-740F-4684-9B5A-9AC3F0AE0FFD}" dt="2024-11-20T19:39:56.812" v="4899" actId="26606"/>
          <ac:spMkLst>
            <pc:docMk/>
            <pc:sldMk cId="3901938355" sldId="305"/>
            <ac:spMk id="9" creationId="{76164E86-E71D-6DF1-8351-1F280151DDF0}"/>
          </ac:spMkLst>
        </pc:spChg>
        <pc:spChg chg="add del mod">
          <ac:chgData name="Kendra Jackson" userId="888be703ec5b7d51" providerId="LiveId" clId="{A7044F21-740F-4684-9B5A-9AC3F0AE0FFD}" dt="2024-11-20T19:39:56.812" v="4899" actId="26606"/>
          <ac:spMkLst>
            <pc:docMk/>
            <pc:sldMk cId="3901938355" sldId="305"/>
            <ac:spMk id="11" creationId="{D56EE03B-A1ED-619F-7BF9-2E4A643BB37F}"/>
          </ac:spMkLst>
        </pc:spChg>
        <pc:picChg chg="add del mod">
          <ac:chgData name="Kendra Jackson" userId="888be703ec5b7d51" providerId="LiveId" clId="{A7044F21-740F-4684-9B5A-9AC3F0AE0FFD}" dt="2024-11-20T19:39:59.119" v="4900" actId="21"/>
          <ac:picMkLst>
            <pc:docMk/>
            <pc:sldMk cId="3901938355" sldId="305"/>
            <ac:picMk id="4" creationId="{E56679ED-837A-D8E7-2D64-459886A1E9C4}"/>
          </ac:picMkLst>
        </pc:picChg>
      </pc:sldChg>
      <pc:sldChg chg="addSp delSp modSp mod">
        <pc:chgData name="Kendra Jackson" userId="888be703ec5b7d51" providerId="LiveId" clId="{A7044F21-740F-4684-9B5A-9AC3F0AE0FFD}" dt="2024-11-20T23:49:52.860" v="9416" actId="313"/>
        <pc:sldMkLst>
          <pc:docMk/>
          <pc:sldMk cId="2661174512" sldId="306"/>
        </pc:sldMkLst>
        <pc:spChg chg="del mod">
          <ac:chgData name="Kendra Jackson" userId="888be703ec5b7d51" providerId="LiveId" clId="{A7044F21-740F-4684-9B5A-9AC3F0AE0FFD}" dt="2024-11-20T21:45:55.232" v="5523" actId="21"/>
          <ac:spMkLst>
            <pc:docMk/>
            <pc:sldMk cId="2661174512" sldId="306"/>
            <ac:spMk id="3" creationId="{9E11D155-25E1-8B68-CB50-937B45BF4B27}"/>
          </ac:spMkLst>
        </pc:spChg>
        <pc:spChg chg="mod">
          <ac:chgData name="Kendra Jackson" userId="888be703ec5b7d51" providerId="LiveId" clId="{A7044F21-740F-4684-9B5A-9AC3F0AE0FFD}" dt="2024-11-20T19:52:34.152" v="5514" actId="20577"/>
          <ac:spMkLst>
            <pc:docMk/>
            <pc:sldMk cId="2661174512" sldId="306"/>
            <ac:spMk id="4" creationId="{024F4A17-E5E3-3BBB-506A-67A82AC57277}"/>
          </ac:spMkLst>
        </pc:spChg>
        <pc:spChg chg="add del mod">
          <ac:chgData name="Kendra Jackson" userId="888be703ec5b7d51" providerId="LiveId" clId="{A7044F21-740F-4684-9B5A-9AC3F0AE0FFD}" dt="2024-11-20T21:44:27.287" v="5516" actId="21"/>
          <ac:spMkLst>
            <pc:docMk/>
            <pc:sldMk cId="2661174512" sldId="306"/>
            <ac:spMk id="6" creationId="{E0A493C1-EFFA-6399-3D15-BB0646B7AA95}"/>
          </ac:spMkLst>
        </pc:spChg>
        <pc:spChg chg="add del mod">
          <ac:chgData name="Kendra Jackson" userId="888be703ec5b7d51" providerId="LiveId" clId="{A7044F21-740F-4684-9B5A-9AC3F0AE0FFD}" dt="2024-11-20T21:44:41.427" v="5518" actId="21"/>
          <ac:spMkLst>
            <pc:docMk/>
            <pc:sldMk cId="2661174512" sldId="306"/>
            <ac:spMk id="7" creationId="{E0A493C1-EFFA-6399-3D15-BB0646B7AA95}"/>
          </ac:spMkLst>
        </pc:spChg>
        <pc:spChg chg="add del mod">
          <ac:chgData name="Kendra Jackson" userId="888be703ec5b7d51" providerId="LiveId" clId="{A7044F21-740F-4684-9B5A-9AC3F0AE0FFD}" dt="2024-11-20T21:45:58.098" v="5524" actId="21"/>
          <ac:spMkLst>
            <pc:docMk/>
            <pc:sldMk cId="2661174512" sldId="306"/>
            <ac:spMk id="14" creationId="{54BC5A1F-1977-9742-6CC0-29B09B5B1CDF}"/>
          </ac:spMkLst>
        </pc:spChg>
        <pc:spChg chg="add mod">
          <ac:chgData name="Kendra Jackson" userId="888be703ec5b7d51" providerId="LiveId" clId="{A7044F21-740F-4684-9B5A-9AC3F0AE0FFD}" dt="2024-11-20T21:57:17.756" v="6063" actId="1076"/>
          <ac:spMkLst>
            <pc:docMk/>
            <pc:sldMk cId="2661174512" sldId="306"/>
            <ac:spMk id="15" creationId="{EACB03DB-458D-5F5C-6C21-0414B8281EB2}"/>
          </ac:spMkLst>
        </pc:spChg>
        <pc:spChg chg="add mod">
          <ac:chgData name="Kendra Jackson" userId="888be703ec5b7d51" providerId="LiveId" clId="{A7044F21-740F-4684-9B5A-9AC3F0AE0FFD}" dt="2024-11-20T21:57:23.295" v="6064" actId="1076"/>
          <ac:spMkLst>
            <pc:docMk/>
            <pc:sldMk cId="2661174512" sldId="306"/>
            <ac:spMk id="16" creationId="{8DE12015-0F24-0148-ED65-49C458EC2BAF}"/>
          </ac:spMkLst>
        </pc:spChg>
        <pc:spChg chg="add mod">
          <ac:chgData name="Kendra Jackson" userId="888be703ec5b7d51" providerId="LiveId" clId="{A7044F21-740F-4684-9B5A-9AC3F0AE0FFD}" dt="2024-11-20T23:49:52.860" v="9416" actId="313"/>
          <ac:spMkLst>
            <pc:docMk/>
            <pc:sldMk cId="2661174512" sldId="306"/>
            <ac:spMk id="17" creationId="{FBB70B44-B98A-B293-42C2-33D5D464E7C3}"/>
          </ac:spMkLst>
        </pc:spChg>
        <pc:picChg chg="add mod">
          <ac:chgData name="Kendra Jackson" userId="888be703ec5b7d51" providerId="LiveId" clId="{A7044F21-740F-4684-9B5A-9AC3F0AE0FFD}" dt="2024-11-20T21:57:10.585" v="6061" actId="14100"/>
          <ac:picMkLst>
            <pc:docMk/>
            <pc:sldMk cId="2661174512" sldId="306"/>
            <ac:picMk id="9" creationId="{DA6BBA53-4B5B-6B05-E277-426103176BA7}"/>
          </ac:picMkLst>
        </pc:picChg>
        <pc:picChg chg="del">
          <ac:chgData name="Kendra Jackson" userId="888be703ec5b7d51" providerId="LiveId" clId="{A7044F21-740F-4684-9B5A-9AC3F0AE0FFD}" dt="2024-11-20T21:44:21.759" v="5515" actId="478"/>
          <ac:picMkLst>
            <pc:docMk/>
            <pc:sldMk cId="2661174512" sldId="306"/>
            <ac:picMk id="10" creationId="{E506EBFB-3935-41C7-DC88-8D97961C43B0}"/>
          </ac:picMkLst>
        </pc:picChg>
        <pc:picChg chg="add mod">
          <ac:chgData name="Kendra Jackson" userId="888be703ec5b7d51" providerId="LiveId" clId="{A7044F21-740F-4684-9B5A-9AC3F0AE0FFD}" dt="2024-11-20T21:57:12.679" v="6062" actId="14100"/>
          <ac:picMkLst>
            <pc:docMk/>
            <pc:sldMk cId="2661174512" sldId="306"/>
            <ac:picMk id="12" creationId="{96C2BB5B-ED01-3572-9F02-FD1FA7CCE06D}"/>
          </ac:picMkLst>
        </pc:picChg>
      </pc:sldChg>
      <pc:sldChg chg="del">
        <pc:chgData name="Kendra Jackson" userId="888be703ec5b7d51" providerId="LiveId" clId="{A7044F21-740F-4684-9B5A-9AC3F0AE0FFD}" dt="2024-11-20T22:14:31.333" v="7700" actId="2696"/>
        <pc:sldMkLst>
          <pc:docMk/>
          <pc:sldMk cId="2585735354" sldId="307"/>
        </pc:sldMkLst>
      </pc:sldChg>
      <pc:sldChg chg="modSp mod">
        <pc:chgData name="Kendra Jackson" userId="888be703ec5b7d51" providerId="LiveId" clId="{A7044F21-740F-4684-9B5A-9AC3F0AE0FFD}" dt="2024-11-20T23:42:09.544" v="9267" actId="20577"/>
        <pc:sldMkLst>
          <pc:docMk/>
          <pc:sldMk cId="2524601993" sldId="308"/>
        </pc:sldMkLst>
        <pc:spChg chg="mod">
          <ac:chgData name="Kendra Jackson" userId="888be703ec5b7d51" providerId="LiveId" clId="{A7044F21-740F-4684-9B5A-9AC3F0AE0FFD}" dt="2024-11-20T22:19:31.785" v="8006" actId="20577"/>
          <ac:spMkLst>
            <pc:docMk/>
            <pc:sldMk cId="2524601993" sldId="308"/>
            <ac:spMk id="4" creationId="{15E4F035-A84E-C603-942E-4778256E0BA0}"/>
          </ac:spMkLst>
        </pc:spChg>
        <pc:spChg chg="mod">
          <ac:chgData name="Kendra Jackson" userId="888be703ec5b7d51" providerId="LiveId" clId="{A7044F21-740F-4684-9B5A-9AC3F0AE0FFD}" dt="2024-11-20T23:42:09.544" v="9267" actId="20577"/>
          <ac:spMkLst>
            <pc:docMk/>
            <pc:sldMk cId="2524601993" sldId="308"/>
            <ac:spMk id="5" creationId="{FA5E2967-EEB7-97E3-2E56-03BE47654FA4}"/>
          </ac:spMkLst>
        </pc:spChg>
        <pc:graphicFrameChg chg="mod">
          <ac:chgData name="Kendra Jackson" userId="888be703ec5b7d51" providerId="LiveId" clId="{A7044F21-740F-4684-9B5A-9AC3F0AE0FFD}" dt="2024-11-20T22:22:24.099" v="8707" actId="20577"/>
          <ac:graphicFrameMkLst>
            <pc:docMk/>
            <pc:sldMk cId="2524601993" sldId="308"/>
            <ac:graphicFrameMk id="7" creationId="{429EF91E-B8F9-2316-423F-22F41E81A654}"/>
          </ac:graphicFrameMkLst>
        </pc:graphicFrameChg>
      </pc:sldChg>
      <pc:sldChg chg="del">
        <pc:chgData name="Kendra Jackson" userId="888be703ec5b7d51" providerId="LiveId" clId="{A7044F21-740F-4684-9B5A-9AC3F0AE0FFD}" dt="2024-11-20T23:44:01.189" v="9268" actId="2696"/>
        <pc:sldMkLst>
          <pc:docMk/>
          <pc:sldMk cId="3684176228" sldId="309"/>
        </pc:sldMkLst>
      </pc:sldChg>
      <pc:sldChg chg="del">
        <pc:chgData name="Kendra Jackson" userId="888be703ec5b7d51" providerId="LiveId" clId="{A7044F21-740F-4684-9B5A-9AC3F0AE0FFD}" dt="2024-11-20T22:14:35.490" v="7701" actId="2696"/>
        <pc:sldMkLst>
          <pc:docMk/>
          <pc:sldMk cId="2320696838" sldId="310"/>
        </pc:sldMkLst>
      </pc:sldChg>
      <pc:sldChg chg="del">
        <pc:chgData name="Kendra Jackson" userId="888be703ec5b7d51" providerId="LiveId" clId="{A7044F21-740F-4684-9B5A-9AC3F0AE0FFD}" dt="2024-11-20T23:44:05.112" v="9269" actId="2696"/>
        <pc:sldMkLst>
          <pc:docMk/>
          <pc:sldMk cId="3662048715" sldId="311"/>
        </pc:sldMkLst>
      </pc:sldChg>
      <pc:sldChg chg="addSp modSp mod">
        <pc:chgData name="Kendra Jackson" userId="888be703ec5b7d51" providerId="LiveId" clId="{A7044F21-740F-4684-9B5A-9AC3F0AE0FFD}" dt="2024-11-20T23:49:16.660" v="9414"/>
        <pc:sldMkLst>
          <pc:docMk/>
          <pc:sldMk cId="4235689170" sldId="312"/>
        </pc:sldMkLst>
        <pc:spChg chg="mod">
          <ac:chgData name="Kendra Jackson" userId="888be703ec5b7d51" providerId="LiveId" clId="{A7044F21-740F-4684-9B5A-9AC3F0AE0FFD}" dt="2024-11-20T23:48:40.082" v="9410" actId="20577"/>
          <ac:spMkLst>
            <pc:docMk/>
            <pc:sldMk cId="4235689170" sldId="312"/>
            <ac:spMk id="2" creationId="{CE3B3CC7-49C3-34B4-FBDB-34C97767B918}"/>
          </ac:spMkLst>
        </pc:spChg>
        <pc:picChg chg="add mod">
          <ac:chgData name="Kendra Jackson" userId="888be703ec5b7d51" providerId="LiveId" clId="{A7044F21-740F-4684-9B5A-9AC3F0AE0FFD}" dt="2024-11-20T23:48:55.455" v="9413" actId="1076"/>
          <ac:picMkLst>
            <pc:docMk/>
            <pc:sldMk cId="4235689170" sldId="312"/>
            <ac:picMk id="5" creationId="{429B5B28-2091-B0C7-5808-1E365D23B8A7}"/>
          </ac:picMkLst>
        </pc:picChg>
        <pc:picChg chg="add mod">
          <ac:chgData name="Kendra Jackson" userId="888be703ec5b7d51" providerId="LiveId" clId="{A7044F21-740F-4684-9B5A-9AC3F0AE0FFD}" dt="2024-11-20T23:49:16.660" v="9414"/>
          <ac:picMkLst>
            <pc:docMk/>
            <pc:sldMk cId="4235689170" sldId="312"/>
            <ac:picMk id="7" creationId="{806B87EC-781C-12F1-9434-F4E757AE1C22}"/>
          </ac:picMkLst>
        </pc:picChg>
      </pc:sldChg>
      <pc:sldChg chg="new del">
        <pc:chgData name="Kendra Jackson" userId="888be703ec5b7d51" providerId="LiveId" clId="{A7044F21-740F-4684-9B5A-9AC3F0AE0FFD}" dt="2024-11-20T18:28:08.823" v="225" actId="2696"/>
        <pc:sldMkLst>
          <pc:docMk/>
          <pc:sldMk cId="3103220506" sldId="313"/>
        </pc:sldMkLst>
      </pc:sldChg>
      <pc:sldChg chg="addSp delSp modSp new mod ord">
        <pc:chgData name="Kendra Jackson" userId="888be703ec5b7d51" providerId="LiveId" clId="{A7044F21-740F-4684-9B5A-9AC3F0AE0FFD}" dt="2024-11-20T23:49:34.577" v="9415" actId="2"/>
        <pc:sldMkLst>
          <pc:docMk/>
          <pc:sldMk cId="3240454113" sldId="313"/>
        </pc:sldMkLst>
        <pc:spChg chg="mod">
          <ac:chgData name="Kendra Jackson" userId="888be703ec5b7d51" providerId="LiveId" clId="{A7044F21-740F-4684-9B5A-9AC3F0AE0FFD}" dt="2024-11-20T18:58:56.812" v="2864" actId="14100"/>
          <ac:spMkLst>
            <pc:docMk/>
            <pc:sldMk cId="3240454113" sldId="313"/>
            <ac:spMk id="2" creationId="{C4E8BF44-2ACE-9098-4534-910AD0C1D968}"/>
          </ac:spMkLst>
        </pc:spChg>
        <pc:spChg chg="add del">
          <ac:chgData name="Kendra Jackson" userId="888be703ec5b7d51" providerId="LiveId" clId="{A7044F21-740F-4684-9B5A-9AC3F0AE0FFD}" dt="2024-11-20T19:09:03.075" v="3490" actId="931"/>
          <ac:spMkLst>
            <pc:docMk/>
            <pc:sldMk cId="3240454113" sldId="313"/>
            <ac:spMk id="3" creationId="{F2BD7CF8-5B00-7688-A1C8-E39BCBB5AFC2}"/>
          </ac:spMkLst>
        </pc:spChg>
        <pc:spChg chg="mod">
          <ac:chgData name="Kendra Jackson" userId="888be703ec5b7d51" providerId="LiveId" clId="{A7044F21-740F-4684-9B5A-9AC3F0AE0FFD}" dt="2024-11-20T23:49:34.577" v="9415" actId="2"/>
          <ac:spMkLst>
            <pc:docMk/>
            <pc:sldMk cId="3240454113" sldId="313"/>
            <ac:spMk id="4" creationId="{900C0BA8-02C1-6105-188B-278AC46CAD94}"/>
          </ac:spMkLst>
        </pc:spChg>
        <pc:spChg chg="add del">
          <ac:chgData name="Kendra Jackson" userId="888be703ec5b7d51" providerId="LiveId" clId="{A7044F21-740F-4684-9B5A-9AC3F0AE0FFD}" dt="2024-11-20T18:46:11.243" v="1522" actId="22"/>
          <ac:spMkLst>
            <pc:docMk/>
            <pc:sldMk cId="3240454113" sldId="313"/>
            <ac:spMk id="7" creationId="{5C5FFF8B-1CC4-1274-6516-46537873B3A0}"/>
          </ac:spMkLst>
        </pc:spChg>
        <pc:spChg chg="add mod">
          <ac:chgData name="Kendra Jackson" userId="888be703ec5b7d51" providerId="LiveId" clId="{A7044F21-740F-4684-9B5A-9AC3F0AE0FFD}" dt="2024-11-20T18:58:22.065" v="2849"/>
          <ac:spMkLst>
            <pc:docMk/>
            <pc:sldMk cId="3240454113" sldId="313"/>
            <ac:spMk id="8" creationId="{05553172-3EE3-7F39-4000-41F3422F73F5}"/>
          </ac:spMkLst>
        </pc:spChg>
        <pc:spChg chg="add mod">
          <ac:chgData name="Kendra Jackson" userId="888be703ec5b7d51" providerId="LiveId" clId="{A7044F21-740F-4684-9B5A-9AC3F0AE0FFD}" dt="2024-11-20T19:05:37.007" v="3471" actId="120"/>
          <ac:spMkLst>
            <pc:docMk/>
            <pc:sldMk cId="3240454113" sldId="313"/>
            <ac:spMk id="9" creationId="{6CF3B2F6-C887-24C6-3687-EA887202466D}"/>
          </ac:spMkLst>
        </pc:spChg>
        <pc:spChg chg="add mod">
          <ac:chgData name="Kendra Jackson" userId="888be703ec5b7d51" providerId="LiveId" clId="{A7044F21-740F-4684-9B5A-9AC3F0AE0FFD}" dt="2024-11-20T18:59:19.248" v="2870" actId="20577"/>
          <ac:spMkLst>
            <pc:docMk/>
            <pc:sldMk cId="3240454113" sldId="313"/>
            <ac:spMk id="10" creationId="{0B72FCC1-D8B8-25C7-26AB-587E18DAD19D}"/>
          </ac:spMkLst>
        </pc:spChg>
        <pc:picChg chg="add mod">
          <ac:chgData name="Kendra Jackson" userId="888be703ec5b7d51" providerId="LiveId" clId="{A7044F21-740F-4684-9B5A-9AC3F0AE0FFD}" dt="2024-11-20T19:08:04.210" v="3489" actId="931"/>
          <ac:picMkLst>
            <pc:docMk/>
            <pc:sldMk cId="3240454113" sldId="313"/>
            <ac:picMk id="12" creationId="{7A12B10B-384C-7182-A8A9-2C2A60487FAE}"/>
          </ac:picMkLst>
        </pc:picChg>
        <pc:picChg chg="add mod">
          <ac:chgData name="Kendra Jackson" userId="888be703ec5b7d51" providerId="LiveId" clId="{A7044F21-740F-4684-9B5A-9AC3F0AE0FFD}" dt="2024-11-20T19:09:24.587" v="3491" actId="14826"/>
          <ac:picMkLst>
            <pc:docMk/>
            <pc:sldMk cId="3240454113" sldId="313"/>
            <ac:picMk id="14" creationId="{EA8BD54B-6A13-71D7-C261-020EED207C56}"/>
          </ac:picMkLst>
        </pc:picChg>
      </pc:sldChg>
      <pc:sldChg chg="modSp add mod">
        <pc:chgData name="Kendra Jackson" userId="888be703ec5b7d51" providerId="LiveId" clId="{A7044F21-740F-4684-9B5A-9AC3F0AE0FFD}" dt="2024-11-20T22:12:09.774" v="7569" actId="20577"/>
        <pc:sldMkLst>
          <pc:docMk/>
          <pc:sldMk cId="1278528529" sldId="314"/>
        </pc:sldMkLst>
        <pc:spChg chg="mod">
          <ac:chgData name="Kendra Jackson" userId="888be703ec5b7d51" providerId="LiveId" clId="{A7044F21-740F-4684-9B5A-9AC3F0AE0FFD}" dt="2024-11-20T19:30:35.611" v="4725" actId="1076"/>
          <ac:spMkLst>
            <pc:docMk/>
            <pc:sldMk cId="1278528529" sldId="314"/>
            <ac:spMk id="2" creationId="{9AA8E05E-9A31-8A4E-D61B-EA6002212610}"/>
          </ac:spMkLst>
        </pc:spChg>
        <pc:spChg chg="mod">
          <ac:chgData name="Kendra Jackson" userId="888be703ec5b7d51" providerId="LiveId" clId="{A7044F21-740F-4684-9B5A-9AC3F0AE0FFD}" dt="2024-11-20T19:30:27.834" v="4724" actId="14100"/>
          <ac:spMkLst>
            <pc:docMk/>
            <pc:sldMk cId="1278528529" sldId="314"/>
            <ac:spMk id="4" creationId="{4B3205D7-5A18-F4B8-7511-B5A40111715A}"/>
          </ac:spMkLst>
        </pc:spChg>
        <pc:spChg chg="mod">
          <ac:chgData name="Kendra Jackson" userId="888be703ec5b7d51" providerId="LiveId" clId="{A7044F21-740F-4684-9B5A-9AC3F0AE0FFD}" dt="2024-11-20T22:12:09.774" v="7569" actId="20577"/>
          <ac:spMkLst>
            <pc:docMk/>
            <pc:sldMk cId="1278528529" sldId="314"/>
            <ac:spMk id="9" creationId="{852A9A75-1198-BAAE-321A-25C5C71F1A65}"/>
          </ac:spMkLst>
        </pc:spChg>
        <pc:spChg chg="mod">
          <ac:chgData name="Kendra Jackson" userId="888be703ec5b7d51" providerId="LiveId" clId="{A7044F21-740F-4684-9B5A-9AC3F0AE0FFD}" dt="2024-11-20T19:30:20.933" v="4722" actId="1076"/>
          <ac:spMkLst>
            <pc:docMk/>
            <pc:sldMk cId="1278528529" sldId="314"/>
            <ac:spMk id="10" creationId="{18BFC942-29DF-99B6-616C-0ECBC23AEEC1}"/>
          </ac:spMkLst>
        </pc:spChg>
        <pc:picChg chg="mod">
          <ac:chgData name="Kendra Jackson" userId="888be703ec5b7d51" providerId="LiveId" clId="{A7044F21-740F-4684-9B5A-9AC3F0AE0FFD}" dt="2024-11-20T19:32:17.264" v="4729" actId="14826"/>
          <ac:picMkLst>
            <pc:docMk/>
            <pc:sldMk cId="1278528529" sldId="314"/>
            <ac:picMk id="14" creationId="{E619C393-3290-F607-421B-CC396EDC9110}"/>
          </ac:picMkLst>
        </pc:picChg>
      </pc:sldChg>
      <pc:sldChg chg="addSp delSp modSp add mod ord">
        <pc:chgData name="Kendra Jackson" userId="888be703ec5b7d51" providerId="LiveId" clId="{A7044F21-740F-4684-9B5A-9AC3F0AE0FFD}" dt="2024-11-21T00:23:38.623" v="9467" actId="20577"/>
        <pc:sldMkLst>
          <pc:docMk/>
          <pc:sldMk cId="1421947244" sldId="315"/>
        </pc:sldMkLst>
        <pc:spChg chg="add mod">
          <ac:chgData name="Kendra Jackson" userId="888be703ec5b7d51" providerId="LiveId" clId="{A7044F21-740F-4684-9B5A-9AC3F0AE0FFD}" dt="2024-11-21T00:23:38.623" v="9467" actId="20577"/>
          <ac:spMkLst>
            <pc:docMk/>
            <pc:sldMk cId="1421947244" sldId="315"/>
            <ac:spMk id="6" creationId="{CC10E24B-5DB6-7ACB-F01D-983B28130964}"/>
          </ac:spMkLst>
        </pc:spChg>
        <pc:spChg chg="mod">
          <ac:chgData name="Kendra Jackson" userId="888be703ec5b7d51" providerId="LiveId" clId="{A7044F21-740F-4684-9B5A-9AC3F0AE0FFD}" dt="2024-11-20T21:49:14.509" v="5596" actId="1076"/>
          <ac:spMkLst>
            <pc:docMk/>
            <pc:sldMk cId="1421947244" sldId="315"/>
            <ac:spMk id="15" creationId="{728B7169-1910-1B50-B707-1326ADC70B9E}"/>
          </ac:spMkLst>
        </pc:spChg>
        <pc:spChg chg="mod">
          <ac:chgData name="Kendra Jackson" userId="888be703ec5b7d51" providerId="LiveId" clId="{A7044F21-740F-4684-9B5A-9AC3F0AE0FFD}" dt="2024-11-20T21:49:24.262" v="5597" actId="1076"/>
          <ac:spMkLst>
            <pc:docMk/>
            <pc:sldMk cId="1421947244" sldId="315"/>
            <ac:spMk id="16" creationId="{E87B1E5E-49FA-7DD0-435A-2976DF02090B}"/>
          </ac:spMkLst>
        </pc:spChg>
        <pc:picChg chg="add mod">
          <ac:chgData name="Kendra Jackson" userId="888be703ec5b7d51" providerId="LiveId" clId="{A7044F21-740F-4684-9B5A-9AC3F0AE0FFD}" dt="2024-11-20T21:49:08.682" v="5595" actId="1076"/>
          <ac:picMkLst>
            <pc:docMk/>
            <pc:sldMk cId="1421947244" sldId="315"/>
            <ac:picMk id="3" creationId="{EFF29ADF-0A1C-A15A-5F94-0F562A813D82}"/>
          </ac:picMkLst>
        </pc:picChg>
        <pc:picChg chg="add mod">
          <ac:chgData name="Kendra Jackson" userId="888be703ec5b7d51" providerId="LiveId" clId="{A7044F21-740F-4684-9B5A-9AC3F0AE0FFD}" dt="2024-11-20T21:48:54.861" v="5593" actId="1076"/>
          <ac:picMkLst>
            <pc:docMk/>
            <pc:sldMk cId="1421947244" sldId="315"/>
            <ac:picMk id="5" creationId="{2CFD8C6B-0949-3D40-1F66-CE4186E4BA44}"/>
          </ac:picMkLst>
        </pc:picChg>
        <pc:picChg chg="del">
          <ac:chgData name="Kendra Jackson" userId="888be703ec5b7d51" providerId="LiveId" clId="{A7044F21-740F-4684-9B5A-9AC3F0AE0FFD}" dt="2024-11-20T21:48:35.860" v="5589" actId="21"/>
          <ac:picMkLst>
            <pc:docMk/>
            <pc:sldMk cId="1421947244" sldId="315"/>
            <ac:picMk id="9" creationId="{752BD5E8-A504-7D84-66BE-582396EF0A93}"/>
          </ac:picMkLst>
        </pc:picChg>
        <pc:picChg chg="del">
          <ac:chgData name="Kendra Jackson" userId="888be703ec5b7d51" providerId="LiveId" clId="{A7044F21-740F-4684-9B5A-9AC3F0AE0FFD}" dt="2024-11-20T21:48:45.218" v="5591" actId="478"/>
          <ac:picMkLst>
            <pc:docMk/>
            <pc:sldMk cId="1421947244" sldId="315"/>
            <ac:picMk id="12" creationId="{69C92FCB-A0CE-250F-EAD6-3DD033B9AB1D}"/>
          </ac:picMkLst>
        </pc:picChg>
      </pc:sldChg>
      <pc:sldChg chg="addSp delSp modSp add mod">
        <pc:chgData name="Kendra Jackson" userId="888be703ec5b7d51" providerId="LiveId" clId="{A7044F21-740F-4684-9B5A-9AC3F0AE0FFD}" dt="2024-11-20T22:06:35.730" v="7270" actId="20577"/>
        <pc:sldMkLst>
          <pc:docMk/>
          <pc:sldMk cId="3479096369" sldId="316"/>
        </pc:sldMkLst>
        <pc:spChg chg="mod">
          <ac:chgData name="Kendra Jackson" userId="888be703ec5b7d51" providerId="LiveId" clId="{A7044F21-740F-4684-9B5A-9AC3F0AE0FFD}" dt="2024-11-20T22:03:24.803" v="6871" actId="1076"/>
          <ac:spMkLst>
            <pc:docMk/>
            <pc:sldMk cId="3479096369" sldId="316"/>
            <ac:spMk id="4" creationId="{D7745AFD-EF0D-C7FE-491A-F9339CF28EDD}"/>
          </ac:spMkLst>
        </pc:spChg>
        <pc:spChg chg="mod">
          <ac:chgData name="Kendra Jackson" userId="888be703ec5b7d51" providerId="LiveId" clId="{A7044F21-740F-4684-9B5A-9AC3F0AE0FFD}" dt="2024-11-20T22:03:31.566" v="6874" actId="1076"/>
          <ac:spMkLst>
            <pc:docMk/>
            <pc:sldMk cId="3479096369" sldId="316"/>
            <ac:spMk id="15" creationId="{E882EF6D-EC9B-18C3-DB38-4E2EF65146FC}"/>
          </ac:spMkLst>
        </pc:spChg>
        <pc:spChg chg="mod">
          <ac:chgData name="Kendra Jackson" userId="888be703ec5b7d51" providerId="LiveId" clId="{A7044F21-740F-4684-9B5A-9AC3F0AE0FFD}" dt="2024-11-20T22:04:03.090" v="6883" actId="1076"/>
          <ac:spMkLst>
            <pc:docMk/>
            <pc:sldMk cId="3479096369" sldId="316"/>
            <ac:spMk id="16" creationId="{D407F091-4D0C-9219-54D4-CBC36BD08B3F}"/>
          </ac:spMkLst>
        </pc:spChg>
        <pc:spChg chg="mod">
          <ac:chgData name="Kendra Jackson" userId="888be703ec5b7d51" providerId="LiveId" clId="{A7044F21-740F-4684-9B5A-9AC3F0AE0FFD}" dt="2024-11-20T22:06:35.730" v="7270" actId="20577"/>
          <ac:spMkLst>
            <pc:docMk/>
            <pc:sldMk cId="3479096369" sldId="316"/>
            <ac:spMk id="17" creationId="{15087364-1B25-AE0C-7209-D81F19C0791B}"/>
          </ac:spMkLst>
        </pc:spChg>
        <pc:picChg chg="add mod">
          <ac:chgData name="Kendra Jackson" userId="888be703ec5b7d51" providerId="LiveId" clId="{A7044F21-740F-4684-9B5A-9AC3F0AE0FFD}" dt="2024-11-20T22:03:40.890" v="6877" actId="14100"/>
          <ac:picMkLst>
            <pc:docMk/>
            <pc:sldMk cId="3479096369" sldId="316"/>
            <ac:picMk id="3" creationId="{CDC8D0DE-54A0-DC83-56AD-E0E8A7CBEEE5}"/>
          </ac:picMkLst>
        </pc:picChg>
        <pc:picChg chg="add mod">
          <ac:chgData name="Kendra Jackson" userId="888be703ec5b7d51" providerId="LiveId" clId="{A7044F21-740F-4684-9B5A-9AC3F0AE0FFD}" dt="2024-11-20T22:03:58.280" v="6882" actId="1076"/>
          <ac:picMkLst>
            <pc:docMk/>
            <pc:sldMk cId="3479096369" sldId="316"/>
            <ac:picMk id="5" creationId="{B08415D3-458E-71F3-CB93-9A3C60365353}"/>
          </ac:picMkLst>
        </pc:picChg>
        <pc:picChg chg="add mod">
          <ac:chgData name="Kendra Jackson" userId="888be703ec5b7d51" providerId="LiveId" clId="{A7044F21-740F-4684-9B5A-9AC3F0AE0FFD}" dt="2024-11-20T22:04:21.391" v="6887" actId="14100"/>
          <ac:picMkLst>
            <pc:docMk/>
            <pc:sldMk cId="3479096369" sldId="316"/>
            <ac:picMk id="6" creationId="{3F3B17B9-5D60-7B83-B618-26196A0F2A43}"/>
          </ac:picMkLst>
        </pc:picChg>
        <pc:picChg chg="del">
          <ac:chgData name="Kendra Jackson" userId="888be703ec5b7d51" providerId="LiveId" clId="{A7044F21-740F-4684-9B5A-9AC3F0AE0FFD}" dt="2024-11-20T22:03:07.804" v="6865" actId="478"/>
          <ac:picMkLst>
            <pc:docMk/>
            <pc:sldMk cId="3479096369" sldId="316"/>
            <ac:picMk id="9" creationId="{1C4E69D7-94DB-803A-10E3-E6D0A8569F6A}"/>
          </ac:picMkLst>
        </pc:picChg>
        <pc:picChg chg="del">
          <ac:chgData name="Kendra Jackson" userId="888be703ec5b7d51" providerId="LiveId" clId="{A7044F21-740F-4684-9B5A-9AC3F0AE0FFD}" dt="2024-11-20T22:03:16.827" v="6868" actId="478"/>
          <ac:picMkLst>
            <pc:docMk/>
            <pc:sldMk cId="3479096369" sldId="316"/>
            <ac:picMk id="12" creationId="{B502F434-6B43-6CDD-5F3E-DFAF994CC449}"/>
          </ac:picMkLst>
        </pc:picChg>
      </pc:sldChg>
      <pc:sldChg chg="addSp delSp modSp add del mod">
        <pc:chgData name="Kendra Jackson" userId="888be703ec5b7d51" providerId="LiveId" clId="{A7044F21-740F-4684-9B5A-9AC3F0AE0FFD}" dt="2024-11-20T22:09:46.569" v="7349" actId="2696"/>
        <pc:sldMkLst>
          <pc:docMk/>
          <pc:sldMk cId="2347970693" sldId="317"/>
        </pc:sldMkLst>
        <pc:spChg chg="mod">
          <ac:chgData name="Kendra Jackson" userId="888be703ec5b7d51" providerId="LiveId" clId="{A7044F21-740F-4684-9B5A-9AC3F0AE0FFD}" dt="2024-11-20T22:09:06.730" v="7309" actId="20577"/>
          <ac:spMkLst>
            <pc:docMk/>
            <pc:sldMk cId="2347970693" sldId="317"/>
            <ac:spMk id="4" creationId="{FED3C5FA-B88D-D67B-3B38-F2567885E1B9}"/>
          </ac:spMkLst>
        </pc:spChg>
        <pc:picChg chg="del">
          <ac:chgData name="Kendra Jackson" userId="888be703ec5b7d51" providerId="LiveId" clId="{A7044F21-740F-4684-9B5A-9AC3F0AE0FFD}" dt="2024-11-20T22:08:01.030" v="7272" actId="478"/>
          <ac:picMkLst>
            <pc:docMk/>
            <pc:sldMk cId="2347970693" sldId="317"/>
            <ac:picMk id="3" creationId="{B7D4578A-D2C2-CFDA-DE58-CC64323B2568}"/>
          </ac:picMkLst>
        </pc:picChg>
        <pc:picChg chg="del">
          <ac:chgData name="Kendra Jackson" userId="888be703ec5b7d51" providerId="LiveId" clId="{A7044F21-740F-4684-9B5A-9AC3F0AE0FFD}" dt="2024-11-20T22:08:10.711" v="7275" actId="478"/>
          <ac:picMkLst>
            <pc:docMk/>
            <pc:sldMk cId="2347970693" sldId="317"/>
            <ac:picMk id="5" creationId="{760186B6-2F71-ED97-6F7F-2562F4ECDA7E}"/>
          </ac:picMkLst>
        </pc:picChg>
        <pc:picChg chg="del">
          <ac:chgData name="Kendra Jackson" userId="888be703ec5b7d51" providerId="LiveId" clId="{A7044F21-740F-4684-9B5A-9AC3F0AE0FFD}" dt="2024-11-20T22:08:39.081" v="7281" actId="478"/>
          <ac:picMkLst>
            <pc:docMk/>
            <pc:sldMk cId="2347970693" sldId="317"/>
            <ac:picMk id="6" creationId="{EEFAE4B6-2F85-D1B3-5B3D-89EEFC32548A}"/>
          </ac:picMkLst>
        </pc:picChg>
        <pc:picChg chg="add mod">
          <ac:chgData name="Kendra Jackson" userId="888be703ec5b7d51" providerId="LiveId" clId="{A7044F21-740F-4684-9B5A-9AC3F0AE0FFD}" dt="2024-11-20T22:08:16.118" v="7278" actId="14100"/>
          <ac:picMkLst>
            <pc:docMk/>
            <pc:sldMk cId="2347970693" sldId="317"/>
            <ac:picMk id="7" creationId="{9FD3D3A7-118E-7E27-E0AD-66D11CA1A0E1}"/>
          </ac:picMkLst>
        </pc:picChg>
        <pc:picChg chg="add mod">
          <ac:chgData name="Kendra Jackson" userId="888be703ec5b7d51" providerId="LiveId" clId="{A7044F21-740F-4684-9B5A-9AC3F0AE0FFD}" dt="2024-11-20T22:08:19.377" v="7280" actId="1076"/>
          <ac:picMkLst>
            <pc:docMk/>
            <pc:sldMk cId="2347970693" sldId="317"/>
            <ac:picMk id="8" creationId="{85501156-077E-CD7C-8C90-60EAA197262F}"/>
          </ac:picMkLst>
        </pc:picChg>
      </pc:sldChg>
      <pc:sldChg chg="addSp delSp modSp add mod ord">
        <pc:chgData name="Kendra Jackson" userId="888be703ec5b7d51" providerId="LiveId" clId="{A7044F21-740F-4684-9B5A-9AC3F0AE0FFD}" dt="2024-11-20T22:14:20.416" v="7699" actId="313"/>
        <pc:sldMkLst>
          <pc:docMk/>
          <pc:sldMk cId="3313607637" sldId="318"/>
        </pc:sldMkLst>
        <pc:spChg chg="mod">
          <ac:chgData name="Kendra Jackson" userId="888be703ec5b7d51" providerId="LiveId" clId="{A7044F21-740F-4684-9B5A-9AC3F0AE0FFD}" dt="2024-11-20T22:09:19.478" v="7344" actId="20577"/>
          <ac:spMkLst>
            <pc:docMk/>
            <pc:sldMk cId="3313607637" sldId="318"/>
            <ac:spMk id="4" creationId="{DF739754-18FE-2BC5-7C34-9E223D7FF152}"/>
          </ac:spMkLst>
        </pc:spChg>
        <pc:spChg chg="mod">
          <ac:chgData name="Kendra Jackson" userId="888be703ec5b7d51" providerId="LiveId" clId="{A7044F21-740F-4684-9B5A-9AC3F0AE0FFD}" dt="2024-11-20T22:14:20.416" v="7699" actId="313"/>
          <ac:spMkLst>
            <pc:docMk/>
            <pc:sldMk cId="3313607637" sldId="318"/>
            <ac:spMk id="17" creationId="{A23894DF-8247-DBCB-C63E-3BAF0620D76C}"/>
          </ac:spMkLst>
        </pc:spChg>
        <pc:picChg chg="add mod">
          <ac:chgData name="Kendra Jackson" userId="888be703ec5b7d51" providerId="LiveId" clId="{A7044F21-740F-4684-9B5A-9AC3F0AE0FFD}" dt="2024-11-20T22:09:49.183" v="7350" actId="1076"/>
          <ac:picMkLst>
            <pc:docMk/>
            <pc:sldMk cId="3313607637" sldId="318"/>
            <ac:picMk id="3" creationId="{BD4A9201-EB35-E702-D2B1-A92430FC8554}"/>
          </ac:picMkLst>
        </pc:picChg>
        <pc:picChg chg="add mod">
          <ac:chgData name="Kendra Jackson" userId="888be703ec5b7d51" providerId="LiveId" clId="{A7044F21-740F-4684-9B5A-9AC3F0AE0FFD}" dt="2024-11-20T22:14:07.651" v="7696" actId="1076"/>
          <ac:picMkLst>
            <pc:docMk/>
            <pc:sldMk cId="3313607637" sldId="318"/>
            <ac:picMk id="5" creationId="{F6BDBBBC-BEA5-B349-B815-0BD9A374D811}"/>
          </ac:picMkLst>
        </pc:picChg>
        <pc:picChg chg="del">
          <ac:chgData name="Kendra Jackson" userId="888be703ec5b7d51" providerId="LiveId" clId="{A7044F21-740F-4684-9B5A-9AC3F0AE0FFD}" dt="2024-11-20T22:09:21.915" v="7345" actId="478"/>
          <ac:picMkLst>
            <pc:docMk/>
            <pc:sldMk cId="3313607637" sldId="318"/>
            <ac:picMk id="9" creationId="{003A2DB8-DDC2-6BE3-2A0C-2EEC6E44B7D5}"/>
          </ac:picMkLst>
        </pc:picChg>
        <pc:picChg chg="del">
          <ac:chgData name="Kendra Jackson" userId="888be703ec5b7d51" providerId="LiveId" clId="{A7044F21-740F-4684-9B5A-9AC3F0AE0FFD}" dt="2024-11-20T22:09:24.063" v="7347" actId="478"/>
          <ac:picMkLst>
            <pc:docMk/>
            <pc:sldMk cId="3313607637" sldId="318"/>
            <ac:picMk id="12" creationId="{958101CC-7DA8-5DA1-269B-BF0DC8DC116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966AA-C2D0-420D-89FC-1A1AB0AD4072}" type="doc">
      <dgm:prSet loTypeId="urn:microsoft.com/office/officeart/2008/layout/LinedList" loCatId="process" qsTypeId="urn:microsoft.com/office/officeart/2005/8/quickstyle/simple1" qsCatId="simple" csTypeId="urn:microsoft.com/office/officeart/2005/8/colors/accent3_2" csCatId="accent3" phldr="1"/>
      <dgm:spPr/>
      <dgm:t>
        <a:bodyPr/>
        <a:lstStyle/>
        <a:p>
          <a:endParaRPr lang="en-US"/>
        </a:p>
      </dgm:t>
    </dgm:pt>
    <dgm:pt modelId="{45D50368-372D-4F79-95B9-B27BD239F0F6}">
      <dgm:prSet phldrT="[Text]" custT="1"/>
      <dgm:spPr/>
      <dgm:t>
        <a:bodyPr/>
        <a:lstStyle/>
        <a:p>
          <a:r>
            <a:rPr lang="en-US" sz="1800" b="1" i="0" dirty="0">
              <a:latin typeface="+mn-lt"/>
            </a:rPr>
            <a:t>Prune</a:t>
          </a:r>
        </a:p>
      </dgm:t>
    </dgm:pt>
    <dgm:pt modelId="{CDE1A78B-2AE4-4A71-9139-416C219BC84D}" type="parTrans" cxnId="{68788A78-9180-41FF-BD09-BF4DBB52EA0D}">
      <dgm:prSet/>
      <dgm:spPr/>
      <dgm:t>
        <a:bodyPr/>
        <a:lstStyle/>
        <a:p>
          <a:endParaRPr lang="en-US" sz="1800">
            <a:latin typeface="+mn-lt"/>
          </a:endParaRPr>
        </a:p>
      </dgm:t>
    </dgm:pt>
    <dgm:pt modelId="{508ABF25-4B40-405C-9E88-248ED8B31B83}" type="sibTrans" cxnId="{68788A78-9180-41FF-BD09-BF4DBB52EA0D}">
      <dgm:prSet/>
      <dgm:spPr/>
      <dgm:t>
        <a:bodyPr/>
        <a:lstStyle/>
        <a:p>
          <a:endParaRPr lang="en-US" sz="1800">
            <a:latin typeface="+mn-lt"/>
          </a:endParaRPr>
        </a:p>
      </dgm:t>
    </dgm:pt>
    <dgm:pt modelId="{15FCB7DF-D0D3-43D8-8FE5-E5FFDED6264E}">
      <dgm:prSet phldrT="[Text]" custT="1"/>
      <dgm:spPr/>
      <dgm:t>
        <a:bodyPr/>
        <a:lstStyle/>
        <a:p>
          <a:r>
            <a:rPr lang="en-US" sz="1800" dirty="0">
              <a:latin typeface="+mn-lt"/>
            </a:rPr>
            <a:t>Prune the Decision Tree Model to improve accuracy and reduce overfitting.</a:t>
          </a:r>
        </a:p>
      </dgm:t>
    </dgm:pt>
    <dgm:pt modelId="{5DD5E854-B70B-4927-93DD-9B930567F2D9}" type="parTrans" cxnId="{D8EBBD42-214D-4D3D-9A34-A5A6A40991CD}">
      <dgm:prSet/>
      <dgm:spPr/>
      <dgm:t>
        <a:bodyPr/>
        <a:lstStyle/>
        <a:p>
          <a:endParaRPr lang="en-US" sz="1800">
            <a:latin typeface="+mn-lt"/>
          </a:endParaRPr>
        </a:p>
      </dgm:t>
    </dgm:pt>
    <dgm:pt modelId="{DDE76206-3F7F-4788-87BA-8C9D4D26CDB9}" type="sibTrans" cxnId="{D8EBBD42-214D-4D3D-9A34-A5A6A40991CD}">
      <dgm:prSet/>
      <dgm:spPr/>
      <dgm:t>
        <a:bodyPr/>
        <a:lstStyle/>
        <a:p>
          <a:endParaRPr lang="en-US" sz="1800">
            <a:latin typeface="+mn-lt"/>
          </a:endParaRPr>
        </a:p>
      </dgm:t>
    </dgm:pt>
    <dgm:pt modelId="{196543C5-093B-4437-B406-DBE4B882EA97}">
      <dgm:prSet phldrT="[Text]" custT="1"/>
      <dgm:spPr/>
      <dgm:t>
        <a:bodyPr/>
        <a:lstStyle/>
        <a:p>
          <a:r>
            <a:rPr lang="en-US" sz="1800" b="1" i="0" dirty="0">
              <a:latin typeface="+mn-lt"/>
            </a:rPr>
            <a:t>Explore</a:t>
          </a:r>
        </a:p>
      </dgm:t>
    </dgm:pt>
    <dgm:pt modelId="{41DE1F19-4A9F-48CD-A44E-6BF1D04E31EE}" type="parTrans" cxnId="{52499B9F-797A-43CC-89E1-64C52021BFAF}">
      <dgm:prSet/>
      <dgm:spPr/>
      <dgm:t>
        <a:bodyPr/>
        <a:lstStyle/>
        <a:p>
          <a:endParaRPr lang="en-US" sz="1800">
            <a:latin typeface="+mn-lt"/>
          </a:endParaRPr>
        </a:p>
      </dgm:t>
    </dgm:pt>
    <dgm:pt modelId="{F264F018-7FB9-43EC-B595-B986D351AD7B}" type="sibTrans" cxnId="{52499B9F-797A-43CC-89E1-64C52021BFAF}">
      <dgm:prSet/>
      <dgm:spPr/>
      <dgm:t>
        <a:bodyPr/>
        <a:lstStyle/>
        <a:p>
          <a:endParaRPr lang="en-US" sz="1800">
            <a:latin typeface="+mn-lt"/>
          </a:endParaRPr>
        </a:p>
      </dgm:t>
    </dgm:pt>
    <dgm:pt modelId="{C485168C-07AD-4DE6-B17E-1E96E93777D7}">
      <dgm:prSet phldrT="[Text]" custT="1"/>
      <dgm:spPr/>
      <dgm:t>
        <a:bodyPr/>
        <a:lstStyle/>
        <a:p>
          <a:r>
            <a:rPr lang="en-US" sz="1800" dirty="0">
              <a:latin typeface="+mn-lt"/>
            </a:rPr>
            <a:t>Trial methods that combine models to improve accuracy. Models can include both supervised and unsupervised as well as previously explored models. </a:t>
          </a:r>
        </a:p>
      </dgm:t>
    </dgm:pt>
    <dgm:pt modelId="{2EA2CE1F-978B-4B0A-92B2-CA23FBAEB8C0}" type="parTrans" cxnId="{B374803A-F1D8-4C12-8B03-25954CE7DDA9}">
      <dgm:prSet/>
      <dgm:spPr/>
      <dgm:t>
        <a:bodyPr/>
        <a:lstStyle/>
        <a:p>
          <a:endParaRPr lang="en-US" sz="1800">
            <a:latin typeface="+mn-lt"/>
          </a:endParaRPr>
        </a:p>
      </dgm:t>
    </dgm:pt>
    <dgm:pt modelId="{05F43B89-7F05-43F2-A0A8-66E0914D6EC4}" type="sibTrans" cxnId="{B374803A-F1D8-4C12-8B03-25954CE7DDA9}">
      <dgm:prSet/>
      <dgm:spPr/>
      <dgm:t>
        <a:bodyPr/>
        <a:lstStyle/>
        <a:p>
          <a:endParaRPr lang="en-US" sz="1800">
            <a:latin typeface="+mn-lt"/>
          </a:endParaRPr>
        </a:p>
      </dgm:t>
    </dgm:pt>
    <dgm:pt modelId="{CA2BABAF-EDAA-4496-8316-FD6EA3643E8F}">
      <dgm:prSet phldrT="[Text]" custT="1"/>
      <dgm:spPr/>
      <dgm:t>
        <a:bodyPr/>
        <a:lstStyle/>
        <a:p>
          <a:r>
            <a:rPr lang="en-US" sz="1800" b="1" i="0" dirty="0">
              <a:latin typeface="+mn-lt"/>
            </a:rPr>
            <a:t>Discover</a:t>
          </a:r>
        </a:p>
      </dgm:t>
    </dgm:pt>
    <dgm:pt modelId="{2B1B4805-2FB7-402F-86A8-587F29181C18}" type="parTrans" cxnId="{4011B082-09BD-4DD1-A54F-EA5AB249A3C2}">
      <dgm:prSet/>
      <dgm:spPr/>
      <dgm:t>
        <a:bodyPr/>
        <a:lstStyle/>
        <a:p>
          <a:endParaRPr lang="en-US" sz="1800">
            <a:latin typeface="+mn-lt"/>
          </a:endParaRPr>
        </a:p>
      </dgm:t>
    </dgm:pt>
    <dgm:pt modelId="{4498AB02-A1BF-4D28-8918-F87A89CEE23B}" type="sibTrans" cxnId="{4011B082-09BD-4DD1-A54F-EA5AB249A3C2}">
      <dgm:prSet/>
      <dgm:spPr/>
      <dgm:t>
        <a:bodyPr/>
        <a:lstStyle/>
        <a:p>
          <a:endParaRPr lang="en-US" sz="1800">
            <a:latin typeface="+mn-lt"/>
          </a:endParaRPr>
        </a:p>
      </dgm:t>
    </dgm:pt>
    <dgm:pt modelId="{ABC1EDDD-C08B-4F9C-8453-9CEFCC2AF319}">
      <dgm:prSet phldrT="[Text]" custT="1"/>
      <dgm:spPr/>
      <dgm:t>
        <a:bodyPr/>
        <a:lstStyle/>
        <a:p>
          <a:r>
            <a:rPr lang="en-US" sz="1800" dirty="0">
              <a:latin typeface="+mn-lt"/>
            </a:rPr>
            <a:t>Utilize unsupervised machine learning models to identify previously unfound patterns and differences in weather data. </a:t>
          </a:r>
        </a:p>
      </dgm:t>
    </dgm:pt>
    <dgm:pt modelId="{33D02404-349E-4E82-A8BA-C0A907006883}" type="parTrans" cxnId="{9C4BE375-6187-4BD4-A343-9FC71D796AF1}">
      <dgm:prSet/>
      <dgm:spPr/>
      <dgm:t>
        <a:bodyPr/>
        <a:lstStyle/>
        <a:p>
          <a:endParaRPr lang="en-US" sz="1800">
            <a:latin typeface="+mn-lt"/>
          </a:endParaRPr>
        </a:p>
      </dgm:t>
    </dgm:pt>
    <dgm:pt modelId="{7D85D88C-6545-49D9-9F9D-01270187B165}" type="sibTrans" cxnId="{9C4BE375-6187-4BD4-A343-9FC71D796AF1}">
      <dgm:prSet/>
      <dgm:spPr/>
      <dgm:t>
        <a:bodyPr/>
        <a:lstStyle/>
        <a:p>
          <a:endParaRPr lang="en-US" sz="1800">
            <a:latin typeface="+mn-lt"/>
          </a:endParaRPr>
        </a:p>
      </dgm:t>
    </dgm:pt>
    <dgm:pt modelId="{6707D150-59C5-7547-A2DD-E2FA2E7973D8}" type="pres">
      <dgm:prSet presAssocID="{B6A966AA-C2D0-420D-89FC-1A1AB0AD4072}" presName="vert0" presStyleCnt="0">
        <dgm:presLayoutVars>
          <dgm:dir/>
          <dgm:animOne val="branch"/>
          <dgm:animLvl val="lvl"/>
        </dgm:presLayoutVars>
      </dgm:prSet>
      <dgm:spPr/>
    </dgm:pt>
    <dgm:pt modelId="{B8049436-D412-CB44-A80A-809138319192}" type="pres">
      <dgm:prSet presAssocID="{45D50368-372D-4F79-95B9-B27BD239F0F6}" presName="thickLine" presStyleLbl="alignNode1" presStyleIdx="0" presStyleCnt="3"/>
      <dgm:spPr>
        <a:ln w="9525">
          <a:solidFill>
            <a:schemeClr val="accent3"/>
          </a:solidFill>
        </a:ln>
      </dgm:spPr>
    </dgm:pt>
    <dgm:pt modelId="{8567467B-61D7-DE4B-91CB-CD4AFFD1353B}" type="pres">
      <dgm:prSet presAssocID="{45D50368-372D-4F79-95B9-B27BD239F0F6}" presName="horz1" presStyleCnt="0"/>
      <dgm:spPr/>
    </dgm:pt>
    <dgm:pt modelId="{AA396768-75F4-794B-B102-5B85CD2BD612}" type="pres">
      <dgm:prSet presAssocID="{45D50368-372D-4F79-95B9-B27BD239F0F6}" presName="tx1" presStyleLbl="revTx" presStyleIdx="0" presStyleCnt="6"/>
      <dgm:spPr/>
    </dgm:pt>
    <dgm:pt modelId="{C1D9EE0E-3B36-4746-988C-3DE9111A687D}" type="pres">
      <dgm:prSet presAssocID="{45D50368-372D-4F79-95B9-B27BD239F0F6}" presName="vert1" presStyleCnt="0"/>
      <dgm:spPr/>
    </dgm:pt>
    <dgm:pt modelId="{12949FBE-3F94-994C-90FB-D10296F0864A}" type="pres">
      <dgm:prSet presAssocID="{15FCB7DF-D0D3-43D8-8FE5-E5FFDED6264E}" presName="vertSpace2a" presStyleCnt="0"/>
      <dgm:spPr/>
    </dgm:pt>
    <dgm:pt modelId="{8FCD85CB-D450-E94F-B976-B8CCDB851EBB}" type="pres">
      <dgm:prSet presAssocID="{15FCB7DF-D0D3-43D8-8FE5-E5FFDED6264E}" presName="horz2" presStyleCnt="0"/>
      <dgm:spPr/>
    </dgm:pt>
    <dgm:pt modelId="{97EB0167-7456-8F4E-B880-AFA74E107168}" type="pres">
      <dgm:prSet presAssocID="{15FCB7DF-D0D3-43D8-8FE5-E5FFDED6264E}" presName="horzSpace2" presStyleCnt="0"/>
      <dgm:spPr/>
    </dgm:pt>
    <dgm:pt modelId="{6F857676-4FB5-9B49-BE3B-9235C086E17B}" type="pres">
      <dgm:prSet presAssocID="{15FCB7DF-D0D3-43D8-8FE5-E5FFDED6264E}" presName="tx2" presStyleLbl="revTx" presStyleIdx="1" presStyleCnt="6" custScaleY="120674"/>
      <dgm:spPr/>
    </dgm:pt>
    <dgm:pt modelId="{8FD8CDA9-CC1F-1E41-B159-65C20735E289}" type="pres">
      <dgm:prSet presAssocID="{15FCB7DF-D0D3-43D8-8FE5-E5FFDED6264E}" presName="vert2" presStyleCnt="0"/>
      <dgm:spPr/>
    </dgm:pt>
    <dgm:pt modelId="{FF43B681-0EBA-B349-A655-68DBEA111A87}" type="pres">
      <dgm:prSet presAssocID="{15FCB7DF-D0D3-43D8-8FE5-E5FFDED6264E}" presName="thinLine2b" presStyleLbl="callout" presStyleIdx="0" presStyleCnt="3"/>
      <dgm:spPr>
        <a:ln>
          <a:noFill/>
        </a:ln>
      </dgm:spPr>
    </dgm:pt>
    <dgm:pt modelId="{0EFA947E-7209-2547-AE46-E88BAB67C384}" type="pres">
      <dgm:prSet presAssocID="{15FCB7DF-D0D3-43D8-8FE5-E5FFDED6264E}" presName="vertSpace2b" presStyleCnt="0"/>
      <dgm:spPr/>
    </dgm:pt>
    <dgm:pt modelId="{D8AE3E56-EF92-0348-A99A-20F90C5D7FDD}" type="pres">
      <dgm:prSet presAssocID="{196543C5-093B-4437-B406-DBE4B882EA97}" presName="thickLine" presStyleLbl="alignNode1" presStyleIdx="1" presStyleCnt="3"/>
      <dgm:spPr>
        <a:ln w="9525">
          <a:solidFill>
            <a:schemeClr val="accent3"/>
          </a:solidFill>
        </a:ln>
      </dgm:spPr>
    </dgm:pt>
    <dgm:pt modelId="{3D235219-0CB9-2147-8B4A-7DAC9702FDE9}" type="pres">
      <dgm:prSet presAssocID="{196543C5-093B-4437-B406-DBE4B882EA97}" presName="horz1" presStyleCnt="0"/>
      <dgm:spPr/>
    </dgm:pt>
    <dgm:pt modelId="{34EA1CA4-8854-6341-801E-BBB77F74C579}" type="pres">
      <dgm:prSet presAssocID="{196543C5-093B-4437-B406-DBE4B882EA97}" presName="tx1" presStyleLbl="revTx" presStyleIdx="2" presStyleCnt="6"/>
      <dgm:spPr/>
    </dgm:pt>
    <dgm:pt modelId="{E670F411-117D-0142-860B-1F8C3D64DFEB}" type="pres">
      <dgm:prSet presAssocID="{196543C5-093B-4437-B406-DBE4B882EA97}" presName="vert1" presStyleCnt="0"/>
      <dgm:spPr/>
    </dgm:pt>
    <dgm:pt modelId="{BB7E1A7D-C828-6245-B9A0-5FFBAA3F6DF0}" type="pres">
      <dgm:prSet presAssocID="{C485168C-07AD-4DE6-B17E-1E96E93777D7}" presName="vertSpace2a" presStyleCnt="0"/>
      <dgm:spPr/>
    </dgm:pt>
    <dgm:pt modelId="{CE950503-DC1F-B541-8C39-BC9F49B0B8E1}" type="pres">
      <dgm:prSet presAssocID="{C485168C-07AD-4DE6-B17E-1E96E93777D7}" presName="horz2" presStyleCnt="0"/>
      <dgm:spPr/>
    </dgm:pt>
    <dgm:pt modelId="{E53C4CFD-0931-B043-8E74-3E0ACD15579B}" type="pres">
      <dgm:prSet presAssocID="{C485168C-07AD-4DE6-B17E-1E96E93777D7}" presName="horzSpace2" presStyleCnt="0"/>
      <dgm:spPr/>
    </dgm:pt>
    <dgm:pt modelId="{4A19AF2B-9A9C-2D4B-BC2A-61460CAEA18D}" type="pres">
      <dgm:prSet presAssocID="{C485168C-07AD-4DE6-B17E-1E96E93777D7}" presName="tx2" presStyleLbl="revTx" presStyleIdx="3" presStyleCnt="6" custScaleY="107990"/>
      <dgm:spPr/>
    </dgm:pt>
    <dgm:pt modelId="{378B581C-B354-F149-B60A-D1DC06D78885}" type="pres">
      <dgm:prSet presAssocID="{C485168C-07AD-4DE6-B17E-1E96E93777D7}" presName="vert2" presStyleCnt="0"/>
      <dgm:spPr/>
    </dgm:pt>
    <dgm:pt modelId="{E80AF0D1-650F-3341-BBAE-8A0BF215F712}" type="pres">
      <dgm:prSet presAssocID="{C485168C-07AD-4DE6-B17E-1E96E93777D7}" presName="thinLine2b" presStyleLbl="callout" presStyleIdx="1" presStyleCnt="3"/>
      <dgm:spPr>
        <a:ln>
          <a:noFill/>
        </a:ln>
      </dgm:spPr>
    </dgm:pt>
    <dgm:pt modelId="{2BECC04D-F964-8E41-8B5B-FA73C6D8AFA7}" type="pres">
      <dgm:prSet presAssocID="{C485168C-07AD-4DE6-B17E-1E96E93777D7}" presName="vertSpace2b" presStyleCnt="0"/>
      <dgm:spPr/>
    </dgm:pt>
    <dgm:pt modelId="{AA995088-DA1E-2B4D-910D-FE8B286E5529}" type="pres">
      <dgm:prSet presAssocID="{CA2BABAF-EDAA-4496-8316-FD6EA3643E8F}" presName="thickLine" presStyleLbl="alignNode1" presStyleIdx="2" presStyleCnt="3"/>
      <dgm:spPr>
        <a:ln w="9525">
          <a:solidFill>
            <a:schemeClr val="accent3"/>
          </a:solidFill>
        </a:ln>
      </dgm:spPr>
    </dgm:pt>
    <dgm:pt modelId="{F1F448EC-1BF5-7B41-92AA-33678A0A58CE}" type="pres">
      <dgm:prSet presAssocID="{CA2BABAF-EDAA-4496-8316-FD6EA3643E8F}" presName="horz1" presStyleCnt="0"/>
      <dgm:spPr/>
    </dgm:pt>
    <dgm:pt modelId="{CE2F30E2-B3AA-EB48-A1A0-0C7E57606251}" type="pres">
      <dgm:prSet presAssocID="{CA2BABAF-EDAA-4496-8316-FD6EA3643E8F}" presName="tx1" presStyleLbl="revTx" presStyleIdx="4" presStyleCnt="6" custScaleY="77824"/>
      <dgm:spPr/>
    </dgm:pt>
    <dgm:pt modelId="{174E584B-8E81-2C40-B5F0-5E36112B8DFB}" type="pres">
      <dgm:prSet presAssocID="{CA2BABAF-EDAA-4496-8316-FD6EA3643E8F}" presName="vert1" presStyleCnt="0"/>
      <dgm:spPr/>
    </dgm:pt>
    <dgm:pt modelId="{E7E45DE5-EA3A-3241-A0A6-33C410033A98}" type="pres">
      <dgm:prSet presAssocID="{ABC1EDDD-C08B-4F9C-8453-9CEFCC2AF319}" presName="vertSpace2a" presStyleCnt="0"/>
      <dgm:spPr/>
    </dgm:pt>
    <dgm:pt modelId="{603DD84A-6482-CD46-9F4B-50E9EF251D2D}" type="pres">
      <dgm:prSet presAssocID="{ABC1EDDD-C08B-4F9C-8453-9CEFCC2AF319}" presName="horz2" presStyleCnt="0"/>
      <dgm:spPr/>
    </dgm:pt>
    <dgm:pt modelId="{785E7D6D-0633-8040-8C6D-B5535F267C24}" type="pres">
      <dgm:prSet presAssocID="{ABC1EDDD-C08B-4F9C-8453-9CEFCC2AF319}" presName="horzSpace2" presStyleCnt="0"/>
      <dgm:spPr/>
    </dgm:pt>
    <dgm:pt modelId="{AAC58985-9E4F-6C42-B837-2CC50E436168}" type="pres">
      <dgm:prSet presAssocID="{ABC1EDDD-C08B-4F9C-8453-9CEFCC2AF319}" presName="tx2" presStyleLbl="revTx" presStyleIdx="5" presStyleCnt="6"/>
      <dgm:spPr/>
    </dgm:pt>
    <dgm:pt modelId="{C889E904-64C4-7E4B-8BB9-A068D9FCC067}" type="pres">
      <dgm:prSet presAssocID="{ABC1EDDD-C08B-4F9C-8453-9CEFCC2AF319}" presName="vert2" presStyleCnt="0"/>
      <dgm:spPr/>
    </dgm:pt>
    <dgm:pt modelId="{3A7658F6-62D7-A840-BD8C-5D607B40A258}" type="pres">
      <dgm:prSet presAssocID="{ABC1EDDD-C08B-4F9C-8453-9CEFCC2AF319}" presName="thinLine2b" presStyleLbl="callout" presStyleIdx="2" presStyleCnt="3"/>
      <dgm:spPr>
        <a:ln>
          <a:noFill/>
        </a:ln>
      </dgm:spPr>
    </dgm:pt>
    <dgm:pt modelId="{90763F7D-7EE8-8F45-A4DC-4D96497DECE8}" type="pres">
      <dgm:prSet presAssocID="{ABC1EDDD-C08B-4F9C-8453-9CEFCC2AF319}" presName="vertSpace2b" presStyleCnt="0"/>
      <dgm:spPr/>
    </dgm:pt>
  </dgm:ptLst>
  <dgm:cxnLst>
    <dgm:cxn modelId="{1E5F4405-6700-894E-8AD8-CCC3E4692C64}" type="presOf" srcId="{CA2BABAF-EDAA-4496-8316-FD6EA3643E8F}" destId="{CE2F30E2-B3AA-EB48-A1A0-0C7E57606251}" srcOrd="0" destOrd="0" presId="urn:microsoft.com/office/officeart/2008/layout/LinedList"/>
    <dgm:cxn modelId="{EC2A392A-EF3D-7145-8C3F-5386675A0C21}" type="presOf" srcId="{C485168C-07AD-4DE6-B17E-1E96E93777D7}" destId="{4A19AF2B-9A9C-2D4B-BC2A-61460CAEA18D}" srcOrd="0" destOrd="0" presId="urn:microsoft.com/office/officeart/2008/layout/LinedList"/>
    <dgm:cxn modelId="{B374803A-F1D8-4C12-8B03-25954CE7DDA9}" srcId="{196543C5-093B-4437-B406-DBE4B882EA97}" destId="{C485168C-07AD-4DE6-B17E-1E96E93777D7}" srcOrd="0" destOrd="0" parTransId="{2EA2CE1F-978B-4B0A-92B2-CA23FBAEB8C0}" sibTransId="{05F43B89-7F05-43F2-A0A8-66E0914D6EC4}"/>
    <dgm:cxn modelId="{D8EBBD42-214D-4D3D-9A34-A5A6A40991CD}" srcId="{45D50368-372D-4F79-95B9-B27BD239F0F6}" destId="{15FCB7DF-D0D3-43D8-8FE5-E5FFDED6264E}" srcOrd="0" destOrd="0" parTransId="{5DD5E854-B70B-4927-93DD-9B930567F2D9}" sibTransId="{DDE76206-3F7F-4788-87BA-8C9D4D26CDB9}"/>
    <dgm:cxn modelId="{795D8849-D837-F840-8841-541470E1C70E}" type="presOf" srcId="{15FCB7DF-D0D3-43D8-8FE5-E5FFDED6264E}" destId="{6F857676-4FB5-9B49-BE3B-9235C086E17B}" srcOrd="0" destOrd="0" presId="urn:microsoft.com/office/officeart/2008/layout/LinedList"/>
    <dgm:cxn modelId="{9C4BE375-6187-4BD4-A343-9FC71D796AF1}" srcId="{CA2BABAF-EDAA-4496-8316-FD6EA3643E8F}" destId="{ABC1EDDD-C08B-4F9C-8453-9CEFCC2AF319}" srcOrd="0" destOrd="0" parTransId="{33D02404-349E-4E82-A8BA-C0A907006883}" sibTransId="{7D85D88C-6545-49D9-9F9D-01270187B165}"/>
    <dgm:cxn modelId="{68788A78-9180-41FF-BD09-BF4DBB52EA0D}" srcId="{B6A966AA-C2D0-420D-89FC-1A1AB0AD4072}" destId="{45D50368-372D-4F79-95B9-B27BD239F0F6}" srcOrd="0" destOrd="0" parTransId="{CDE1A78B-2AE4-4A71-9139-416C219BC84D}" sibTransId="{508ABF25-4B40-405C-9E88-248ED8B31B83}"/>
    <dgm:cxn modelId="{4011B082-09BD-4DD1-A54F-EA5AB249A3C2}" srcId="{B6A966AA-C2D0-420D-89FC-1A1AB0AD4072}" destId="{CA2BABAF-EDAA-4496-8316-FD6EA3643E8F}" srcOrd="2" destOrd="0" parTransId="{2B1B4805-2FB7-402F-86A8-587F29181C18}" sibTransId="{4498AB02-A1BF-4D28-8918-F87A89CEE23B}"/>
    <dgm:cxn modelId="{52499B9F-797A-43CC-89E1-64C52021BFAF}" srcId="{B6A966AA-C2D0-420D-89FC-1A1AB0AD4072}" destId="{196543C5-093B-4437-B406-DBE4B882EA97}" srcOrd="1" destOrd="0" parTransId="{41DE1F19-4A9F-48CD-A44E-6BF1D04E31EE}" sibTransId="{F264F018-7FB9-43EC-B595-B986D351AD7B}"/>
    <dgm:cxn modelId="{1D0581CD-E430-F547-9624-73D5EF94B52B}" type="presOf" srcId="{45D50368-372D-4F79-95B9-B27BD239F0F6}" destId="{AA396768-75F4-794B-B102-5B85CD2BD612}" srcOrd="0" destOrd="0" presId="urn:microsoft.com/office/officeart/2008/layout/LinedList"/>
    <dgm:cxn modelId="{2CD330D6-D807-0247-A47F-1826E6F4DEAC}" type="presOf" srcId="{196543C5-093B-4437-B406-DBE4B882EA97}" destId="{34EA1CA4-8854-6341-801E-BBB77F74C579}" srcOrd="0" destOrd="0" presId="urn:microsoft.com/office/officeart/2008/layout/LinedList"/>
    <dgm:cxn modelId="{74AAFFE8-8567-AB43-94BA-27A110E91DEB}" type="presOf" srcId="{B6A966AA-C2D0-420D-89FC-1A1AB0AD4072}" destId="{6707D150-59C5-7547-A2DD-E2FA2E7973D8}" srcOrd="0" destOrd="0" presId="urn:microsoft.com/office/officeart/2008/layout/LinedList"/>
    <dgm:cxn modelId="{DCE90AF0-AEC8-BD48-93EC-FD80F769E144}" type="presOf" srcId="{ABC1EDDD-C08B-4F9C-8453-9CEFCC2AF319}" destId="{AAC58985-9E4F-6C42-B837-2CC50E436168}" srcOrd="0" destOrd="0" presId="urn:microsoft.com/office/officeart/2008/layout/LinedList"/>
    <dgm:cxn modelId="{75A8243C-6744-B04B-9914-1239224DDB3F}" type="presParOf" srcId="{6707D150-59C5-7547-A2DD-E2FA2E7973D8}" destId="{B8049436-D412-CB44-A80A-809138319192}" srcOrd="0" destOrd="0" presId="urn:microsoft.com/office/officeart/2008/layout/LinedList"/>
    <dgm:cxn modelId="{FE34D5B5-49AA-9940-83FE-B1E2E5588615}" type="presParOf" srcId="{6707D150-59C5-7547-A2DD-E2FA2E7973D8}" destId="{8567467B-61D7-DE4B-91CB-CD4AFFD1353B}" srcOrd="1" destOrd="0" presId="urn:microsoft.com/office/officeart/2008/layout/LinedList"/>
    <dgm:cxn modelId="{8034A00C-B9AB-2047-A9F0-DAF66167B15E}" type="presParOf" srcId="{8567467B-61D7-DE4B-91CB-CD4AFFD1353B}" destId="{AA396768-75F4-794B-B102-5B85CD2BD612}" srcOrd="0" destOrd="0" presId="urn:microsoft.com/office/officeart/2008/layout/LinedList"/>
    <dgm:cxn modelId="{FA7B63CE-FEB4-E945-9D35-5DD557B2CB62}" type="presParOf" srcId="{8567467B-61D7-DE4B-91CB-CD4AFFD1353B}" destId="{C1D9EE0E-3B36-4746-988C-3DE9111A687D}" srcOrd="1" destOrd="0" presId="urn:microsoft.com/office/officeart/2008/layout/LinedList"/>
    <dgm:cxn modelId="{26D689A2-95A3-CD4D-A16C-EABAA1B6ED39}" type="presParOf" srcId="{C1D9EE0E-3B36-4746-988C-3DE9111A687D}" destId="{12949FBE-3F94-994C-90FB-D10296F0864A}" srcOrd="0" destOrd="0" presId="urn:microsoft.com/office/officeart/2008/layout/LinedList"/>
    <dgm:cxn modelId="{D223EE91-E260-6C49-9C5F-77ED80069934}" type="presParOf" srcId="{C1D9EE0E-3B36-4746-988C-3DE9111A687D}" destId="{8FCD85CB-D450-E94F-B976-B8CCDB851EBB}" srcOrd="1" destOrd="0" presId="urn:microsoft.com/office/officeart/2008/layout/LinedList"/>
    <dgm:cxn modelId="{DAEAFBB2-05B6-C14C-A5BB-97C747DCF6F5}" type="presParOf" srcId="{8FCD85CB-D450-E94F-B976-B8CCDB851EBB}" destId="{97EB0167-7456-8F4E-B880-AFA74E107168}" srcOrd="0" destOrd="0" presId="urn:microsoft.com/office/officeart/2008/layout/LinedList"/>
    <dgm:cxn modelId="{A0662338-0D13-1945-B9D1-7776FCCFBB2B}" type="presParOf" srcId="{8FCD85CB-D450-E94F-B976-B8CCDB851EBB}" destId="{6F857676-4FB5-9B49-BE3B-9235C086E17B}" srcOrd="1" destOrd="0" presId="urn:microsoft.com/office/officeart/2008/layout/LinedList"/>
    <dgm:cxn modelId="{094871D5-4F43-EE41-9A9A-BED67174EEB4}" type="presParOf" srcId="{8FCD85CB-D450-E94F-B976-B8CCDB851EBB}" destId="{8FD8CDA9-CC1F-1E41-B159-65C20735E289}" srcOrd="2" destOrd="0" presId="urn:microsoft.com/office/officeart/2008/layout/LinedList"/>
    <dgm:cxn modelId="{15730BAD-C371-CC43-BB63-EB5A0D509B30}" type="presParOf" srcId="{C1D9EE0E-3B36-4746-988C-3DE9111A687D}" destId="{FF43B681-0EBA-B349-A655-68DBEA111A87}" srcOrd="2" destOrd="0" presId="urn:microsoft.com/office/officeart/2008/layout/LinedList"/>
    <dgm:cxn modelId="{88FBA339-4CED-7643-A5C6-6591D0039991}" type="presParOf" srcId="{C1D9EE0E-3B36-4746-988C-3DE9111A687D}" destId="{0EFA947E-7209-2547-AE46-E88BAB67C384}" srcOrd="3" destOrd="0" presId="urn:microsoft.com/office/officeart/2008/layout/LinedList"/>
    <dgm:cxn modelId="{276A8A61-37E5-1549-91D8-1F9683BA1296}" type="presParOf" srcId="{6707D150-59C5-7547-A2DD-E2FA2E7973D8}" destId="{D8AE3E56-EF92-0348-A99A-20F90C5D7FDD}" srcOrd="2" destOrd="0" presId="urn:microsoft.com/office/officeart/2008/layout/LinedList"/>
    <dgm:cxn modelId="{10C050E2-5DD3-614A-AB18-36B1FF985A6C}" type="presParOf" srcId="{6707D150-59C5-7547-A2DD-E2FA2E7973D8}" destId="{3D235219-0CB9-2147-8B4A-7DAC9702FDE9}" srcOrd="3" destOrd="0" presId="urn:microsoft.com/office/officeart/2008/layout/LinedList"/>
    <dgm:cxn modelId="{967C0D5E-7298-8C46-BE58-192AC27CDE5B}" type="presParOf" srcId="{3D235219-0CB9-2147-8B4A-7DAC9702FDE9}" destId="{34EA1CA4-8854-6341-801E-BBB77F74C579}" srcOrd="0" destOrd="0" presId="urn:microsoft.com/office/officeart/2008/layout/LinedList"/>
    <dgm:cxn modelId="{D6EB27F9-E2D4-0645-9F12-069A7841A294}" type="presParOf" srcId="{3D235219-0CB9-2147-8B4A-7DAC9702FDE9}" destId="{E670F411-117D-0142-860B-1F8C3D64DFEB}" srcOrd="1" destOrd="0" presId="urn:microsoft.com/office/officeart/2008/layout/LinedList"/>
    <dgm:cxn modelId="{3D75F3C5-3353-3441-BE04-E4AE5714FE3B}" type="presParOf" srcId="{E670F411-117D-0142-860B-1F8C3D64DFEB}" destId="{BB7E1A7D-C828-6245-B9A0-5FFBAA3F6DF0}" srcOrd="0" destOrd="0" presId="urn:microsoft.com/office/officeart/2008/layout/LinedList"/>
    <dgm:cxn modelId="{29D65357-D14E-AD41-B8C7-455FE8F6740A}" type="presParOf" srcId="{E670F411-117D-0142-860B-1F8C3D64DFEB}" destId="{CE950503-DC1F-B541-8C39-BC9F49B0B8E1}" srcOrd="1" destOrd="0" presId="urn:microsoft.com/office/officeart/2008/layout/LinedList"/>
    <dgm:cxn modelId="{83C36899-E4E4-5C4B-A1B5-729AF811CB06}" type="presParOf" srcId="{CE950503-DC1F-B541-8C39-BC9F49B0B8E1}" destId="{E53C4CFD-0931-B043-8E74-3E0ACD15579B}" srcOrd="0" destOrd="0" presId="urn:microsoft.com/office/officeart/2008/layout/LinedList"/>
    <dgm:cxn modelId="{252885E0-2FCD-FD40-B8E1-C7F9A82B1073}" type="presParOf" srcId="{CE950503-DC1F-B541-8C39-BC9F49B0B8E1}" destId="{4A19AF2B-9A9C-2D4B-BC2A-61460CAEA18D}" srcOrd="1" destOrd="0" presId="urn:microsoft.com/office/officeart/2008/layout/LinedList"/>
    <dgm:cxn modelId="{4F123472-1D8F-D546-9532-A4461770A114}" type="presParOf" srcId="{CE950503-DC1F-B541-8C39-BC9F49B0B8E1}" destId="{378B581C-B354-F149-B60A-D1DC06D78885}" srcOrd="2" destOrd="0" presId="urn:microsoft.com/office/officeart/2008/layout/LinedList"/>
    <dgm:cxn modelId="{B24F805B-8CCD-0C44-BE70-36ADEFEFF6FC}" type="presParOf" srcId="{E670F411-117D-0142-860B-1F8C3D64DFEB}" destId="{E80AF0D1-650F-3341-BBAE-8A0BF215F712}" srcOrd="2" destOrd="0" presId="urn:microsoft.com/office/officeart/2008/layout/LinedList"/>
    <dgm:cxn modelId="{BD2A6411-9602-C341-AFF6-13B0F7783A7A}" type="presParOf" srcId="{E670F411-117D-0142-860B-1F8C3D64DFEB}" destId="{2BECC04D-F964-8E41-8B5B-FA73C6D8AFA7}" srcOrd="3" destOrd="0" presId="urn:microsoft.com/office/officeart/2008/layout/LinedList"/>
    <dgm:cxn modelId="{68A81C58-6AD5-2143-8E64-5F5EDCD14EC4}" type="presParOf" srcId="{6707D150-59C5-7547-A2DD-E2FA2E7973D8}" destId="{AA995088-DA1E-2B4D-910D-FE8B286E5529}" srcOrd="4" destOrd="0" presId="urn:microsoft.com/office/officeart/2008/layout/LinedList"/>
    <dgm:cxn modelId="{7C4B2F4D-81AE-6C43-94AD-D2D7C4E6F3C5}" type="presParOf" srcId="{6707D150-59C5-7547-A2DD-E2FA2E7973D8}" destId="{F1F448EC-1BF5-7B41-92AA-33678A0A58CE}" srcOrd="5" destOrd="0" presId="urn:microsoft.com/office/officeart/2008/layout/LinedList"/>
    <dgm:cxn modelId="{32161025-1653-7C49-A236-D52F80F245EE}" type="presParOf" srcId="{F1F448EC-1BF5-7B41-92AA-33678A0A58CE}" destId="{CE2F30E2-B3AA-EB48-A1A0-0C7E57606251}" srcOrd="0" destOrd="0" presId="urn:microsoft.com/office/officeart/2008/layout/LinedList"/>
    <dgm:cxn modelId="{7A413674-541E-AC41-A71E-6F417490DADB}" type="presParOf" srcId="{F1F448EC-1BF5-7B41-92AA-33678A0A58CE}" destId="{174E584B-8E81-2C40-B5F0-5E36112B8DFB}" srcOrd="1" destOrd="0" presId="urn:microsoft.com/office/officeart/2008/layout/LinedList"/>
    <dgm:cxn modelId="{A8156232-9EA0-0A44-B971-25AD936D2B03}" type="presParOf" srcId="{174E584B-8E81-2C40-B5F0-5E36112B8DFB}" destId="{E7E45DE5-EA3A-3241-A0A6-33C410033A98}" srcOrd="0" destOrd="0" presId="urn:microsoft.com/office/officeart/2008/layout/LinedList"/>
    <dgm:cxn modelId="{D20AAEBF-A8B0-0345-92B2-86EF394D6E72}" type="presParOf" srcId="{174E584B-8E81-2C40-B5F0-5E36112B8DFB}" destId="{603DD84A-6482-CD46-9F4B-50E9EF251D2D}" srcOrd="1" destOrd="0" presId="urn:microsoft.com/office/officeart/2008/layout/LinedList"/>
    <dgm:cxn modelId="{92A6C980-8978-FD4C-88A9-36603B323D09}" type="presParOf" srcId="{603DD84A-6482-CD46-9F4B-50E9EF251D2D}" destId="{785E7D6D-0633-8040-8C6D-B5535F267C24}" srcOrd="0" destOrd="0" presId="urn:microsoft.com/office/officeart/2008/layout/LinedList"/>
    <dgm:cxn modelId="{EFC169F9-640D-0240-9D9A-F41E9142AAAF}" type="presParOf" srcId="{603DD84A-6482-CD46-9F4B-50E9EF251D2D}" destId="{AAC58985-9E4F-6C42-B837-2CC50E436168}" srcOrd="1" destOrd="0" presId="urn:microsoft.com/office/officeart/2008/layout/LinedList"/>
    <dgm:cxn modelId="{6401F674-DCB6-4449-8A54-9D27F135D6AD}" type="presParOf" srcId="{603DD84A-6482-CD46-9F4B-50E9EF251D2D}" destId="{C889E904-64C4-7E4B-8BB9-A068D9FCC067}" srcOrd="2" destOrd="0" presId="urn:microsoft.com/office/officeart/2008/layout/LinedList"/>
    <dgm:cxn modelId="{38AEE13D-1AA2-8F45-88FA-883ED7F8DD2A}" type="presParOf" srcId="{174E584B-8E81-2C40-B5F0-5E36112B8DFB}" destId="{3A7658F6-62D7-A840-BD8C-5D607B40A258}" srcOrd="2" destOrd="0" presId="urn:microsoft.com/office/officeart/2008/layout/LinedList"/>
    <dgm:cxn modelId="{4361482E-D7CC-5740-8EE6-C3F8DB6F95EB}" type="presParOf" srcId="{174E584B-8E81-2C40-B5F0-5E36112B8DFB}" destId="{90763F7D-7EE8-8F45-A4DC-4D96497DECE8}" srcOrd="3" destOrd="0" presId="urn:microsoft.com/office/officeart/2008/layout/Lin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49436-D412-CB44-A80A-809138319192}">
      <dsp:nvSpPr>
        <dsp:cNvPr id="0" name=""/>
        <dsp:cNvSpPr/>
      </dsp:nvSpPr>
      <dsp:spPr>
        <a:xfrm>
          <a:off x="0" y="2576"/>
          <a:ext cx="5907087" cy="0"/>
        </a:xfrm>
        <a:prstGeom prst="line">
          <a:avLst/>
        </a:prstGeom>
        <a:solidFill>
          <a:schemeClr val="accent3">
            <a:hueOff val="0"/>
            <a:satOff val="0"/>
            <a:lumOff val="0"/>
            <a:alphaOff val="0"/>
          </a:schemeClr>
        </a:solidFill>
        <a:ln w="952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96768-75F4-794B-B102-5B85CD2BD612}">
      <dsp:nvSpPr>
        <dsp:cNvPr id="0" name=""/>
        <dsp:cNvSpPr/>
      </dsp:nvSpPr>
      <dsp:spPr>
        <a:xfrm>
          <a:off x="0" y="2576"/>
          <a:ext cx="1181417" cy="1318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Prune</a:t>
          </a:r>
        </a:p>
      </dsp:txBody>
      <dsp:txXfrm>
        <a:off x="0" y="2576"/>
        <a:ext cx="1181417" cy="1318452"/>
      </dsp:txXfrm>
    </dsp:sp>
    <dsp:sp modelId="{6F857676-4FB5-9B49-BE3B-9235C086E17B}">
      <dsp:nvSpPr>
        <dsp:cNvPr id="0" name=""/>
        <dsp:cNvSpPr/>
      </dsp:nvSpPr>
      <dsp:spPr>
        <a:xfrm>
          <a:off x="1270023" y="52984"/>
          <a:ext cx="4637063" cy="1216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rPr>
            <a:t>Prune the Decision Tree Model to improve accuracy and reduce overfitting.</a:t>
          </a:r>
        </a:p>
      </dsp:txBody>
      <dsp:txXfrm>
        <a:off x="1270023" y="52984"/>
        <a:ext cx="4637063" cy="1216578"/>
      </dsp:txXfrm>
    </dsp:sp>
    <dsp:sp modelId="{FF43B681-0EBA-B349-A655-68DBEA111A87}">
      <dsp:nvSpPr>
        <dsp:cNvPr id="0" name=""/>
        <dsp:cNvSpPr/>
      </dsp:nvSpPr>
      <dsp:spPr>
        <a:xfrm>
          <a:off x="1181417" y="1269563"/>
          <a:ext cx="4725669" cy="0"/>
        </a:xfrm>
        <a:prstGeom prst="lin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8AE3E56-EF92-0348-A99A-20F90C5D7FDD}">
      <dsp:nvSpPr>
        <dsp:cNvPr id="0" name=""/>
        <dsp:cNvSpPr/>
      </dsp:nvSpPr>
      <dsp:spPr>
        <a:xfrm>
          <a:off x="0" y="1321029"/>
          <a:ext cx="5907087" cy="0"/>
        </a:xfrm>
        <a:prstGeom prst="line">
          <a:avLst/>
        </a:prstGeom>
        <a:solidFill>
          <a:schemeClr val="accent3">
            <a:hueOff val="0"/>
            <a:satOff val="0"/>
            <a:lumOff val="0"/>
            <a:alphaOff val="0"/>
          </a:schemeClr>
        </a:solidFill>
        <a:ln w="952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EA1CA4-8854-6341-801E-BBB77F74C579}">
      <dsp:nvSpPr>
        <dsp:cNvPr id="0" name=""/>
        <dsp:cNvSpPr/>
      </dsp:nvSpPr>
      <dsp:spPr>
        <a:xfrm>
          <a:off x="0" y="1321029"/>
          <a:ext cx="1181417" cy="1318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Explore</a:t>
          </a:r>
        </a:p>
      </dsp:txBody>
      <dsp:txXfrm>
        <a:off x="0" y="1321029"/>
        <a:ext cx="1181417" cy="1318452"/>
      </dsp:txXfrm>
    </dsp:sp>
    <dsp:sp modelId="{4A19AF2B-9A9C-2D4B-BC2A-61460CAEA18D}">
      <dsp:nvSpPr>
        <dsp:cNvPr id="0" name=""/>
        <dsp:cNvSpPr/>
      </dsp:nvSpPr>
      <dsp:spPr>
        <a:xfrm>
          <a:off x="1270023" y="1376845"/>
          <a:ext cx="4637063" cy="120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rPr>
            <a:t>Trial methods that combine models to improve accuracy. Models can include both supervised and unsupervised as well as previously explored models. </a:t>
          </a:r>
        </a:p>
      </dsp:txBody>
      <dsp:txXfrm>
        <a:off x="1270023" y="1376845"/>
        <a:ext cx="4637063" cy="1205500"/>
      </dsp:txXfrm>
    </dsp:sp>
    <dsp:sp modelId="{E80AF0D1-650F-3341-BBAE-8A0BF215F712}">
      <dsp:nvSpPr>
        <dsp:cNvPr id="0" name=""/>
        <dsp:cNvSpPr/>
      </dsp:nvSpPr>
      <dsp:spPr>
        <a:xfrm>
          <a:off x="1181417" y="2582345"/>
          <a:ext cx="4725669" cy="0"/>
        </a:xfrm>
        <a:prstGeom prst="lin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A995088-DA1E-2B4D-910D-FE8B286E5529}">
      <dsp:nvSpPr>
        <dsp:cNvPr id="0" name=""/>
        <dsp:cNvSpPr/>
      </dsp:nvSpPr>
      <dsp:spPr>
        <a:xfrm>
          <a:off x="0" y="2639482"/>
          <a:ext cx="5907087" cy="0"/>
        </a:xfrm>
        <a:prstGeom prst="line">
          <a:avLst/>
        </a:prstGeom>
        <a:solidFill>
          <a:schemeClr val="accent3">
            <a:hueOff val="0"/>
            <a:satOff val="0"/>
            <a:lumOff val="0"/>
            <a:alphaOff val="0"/>
          </a:schemeClr>
        </a:solidFill>
        <a:ln w="952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30E2-B3AA-EB48-A1A0-0C7E57606251}">
      <dsp:nvSpPr>
        <dsp:cNvPr id="0" name=""/>
        <dsp:cNvSpPr/>
      </dsp:nvSpPr>
      <dsp:spPr>
        <a:xfrm>
          <a:off x="0" y="2639482"/>
          <a:ext cx="1181417" cy="1026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Discover</a:t>
          </a:r>
        </a:p>
      </dsp:txBody>
      <dsp:txXfrm>
        <a:off x="0" y="2639482"/>
        <a:ext cx="1181417" cy="1026072"/>
      </dsp:txXfrm>
    </dsp:sp>
    <dsp:sp modelId="{AAC58985-9E4F-6C42-B837-2CC50E436168}">
      <dsp:nvSpPr>
        <dsp:cNvPr id="0" name=""/>
        <dsp:cNvSpPr/>
      </dsp:nvSpPr>
      <dsp:spPr>
        <a:xfrm>
          <a:off x="1270023" y="2699353"/>
          <a:ext cx="4637063" cy="1197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rPr>
            <a:t>Utilize unsupervised machine learning models to identify previously unfound patterns and differences in weather data. </a:t>
          </a:r>
        </a:p>
      </dsp:txBody>
      <dsp:txXfrm>
        <a:off x="1270023" y="2699353"/>
        <a:ext cx="4637063" cy="1197423"/>
      </dsp:txXfrm>
    </dsp:sp>
    <dsp:sp modelId="{3A7658F6-62D7-A840-BD8C-5D607B40A258}">
      <dsp:nvSpPr>
        <dsp:cNvPr id="0" name=""/>
        <dsp:cNvSpPr/>
      </dsp:nvSpPr>
      <dsp:spPr>
        <a:xfrm>
          <a:off x="1181417" y="3896776"/>
          <a:ext cx="4725669" cy="0"/>
        </a:xfrm>
        <a:prstGeom prst="lin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4712B4-1AE0-734B-BD0B-ED5EB8FC3B80}" type="datetime1">
              <a:rPr lang="en-US" smtClean="0"/>
              <a:t>11/20/2024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Add footer</a:t>
            </a:r>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09567-0710-7949-BFB0-34B4188750EB}" type="datetime1">
              <a:rPr lang="en-US" noProof="0" smtClean="0"/>
              <a:t>11/20/2024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dirty="0"/>
              <a:t>Add footer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Footer Placeholder 3"/>
          <p:cNvSpPr>
            <a:spLocks noGrp="1"/>
          </p:cNvSpPr>
          <p:nvPr>
            <p:ph type="ftr" sz="quarter" idx="4"/>
          </p:nvPr>
        </p:nvSpPr>
        <p:spPr/>
        <p:txBody>
          <a:bodyPr/>
          <a:lstStyle/>
          <a:p>
            <a:r>
              <a:rPr lang="en-US" noProof="0" dirty="0"/>
              <a:t>Add footer</a:t>
            </a:r>
          </a:p>
        </p:txBody>
      </p:sp>
      <p:sp>
        <p:nvSpPr>
          <p:cNvPr id="5" name="Slide Number Placeholder 4"/>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3639872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10689336" cy="3383280"/>
          </a:xfrm>
        </p:spPr>
        <p:txBody>
          <a:bodyPr lIns="91440" tIns="45720" rIns="91440" bIns="45720" anchor="t"/>
          <a:lstStyle>
            <a:lvl1pPr>
              <a:defRPr sz="6000" b="1">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4718304"/>
            <a:ext cx="5367528" cy="1371600"/>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9" name="Graphic 18">
            <a:extLst>
              <a:ext uri="{FF2B5EF4-FFF2-40B4-BE49-F238E27FC236}">
                <a16:creationId xmlns:a16="http://schemas.microsoft.com/office/drawing/2014/main" id="{BD2B87EC-C19D-D312-C5D1-68C7B3D3F34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77" r="47068" b="26177"/>
          <a:stretch/>
        </p:blipFill>
        <p:spPr>
          <a:xfrm rot="5400000" flipH="1" flipV="1">
            <a:off x="8037001" y="-183083"/>
            <a:ext cx="3971922" cy="4338081"/>
          </a:xfrm>
          <a:prstGeom prst="rect">
            <a:avLst/>
          </a:prstGeom>
        </p:spPr>
      </p:pic>
      <p:pic>
        <p:nvPicPr>
          <p:cNvPr id="17" name="Graphic 16">
            <a:extLst>
              <a:ext uri="{FF2B5EF4-FFF2-40B4-BE49-F238E27FC236}">
                <a16:creationId xmlns:a16="http://schemas.microsoft.com/office/drawing/2014/main" id="{CA27C1C0-4175-DDF3-7F04-05A1FF4F83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1" r="26660" b="31913"/>
          <a:stretch/>
        </p:blipFill>
        <p:spPr>
          <a:xfrm flipH="1">
            <a:off x="-2" y="2786671"/>
            <a:ext cx="2626743" cy="4071330"/>
          </a:xfrm>
          <a:prstGeom prst="rect">
            <a:avLst/>
          </a:prstGeom>
        </p:spPr>
      </p:pic>
      <p:pic>
        <p:nvPicPr>
          <p:cNvPr id="15" name="Graphic 14">
            <a:extLst>
              <a:ext uri="{FF2B5EF4-FFF2-40B4-BE49-F238E27FC236}">
                <a16:creationId xmlns:a16="http://schemas.microsoft.com/office/drawing/2014/main" id="{8F59A96A-1EEC-D106-BC8B-FBC3D022D6C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49606"/>
          <a:stretch/>
        </p:blipFill>
        <p:spPr>
          <a:xfrm flipH="1">
            <a:off x="1634272" y="4519948"/>
            <a:ext cx="3527989" cy="2338052"/>
          </a:xfrm>
          <a:prstGeom prst="rect">
            <a:avLst/>
          </a:prstGeom>
        </p:spPr>
      </p:pic>
    </p:spTree>
    <p:extLst>
      <p:ext uri="{BB962C8B-B14F-4D97-AF65-F5344CB8AC3E}">
        <p14:creationId xmlns:p14="http://schemas.microsoft.com/office/powerpoint/2010/main" val="380928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76272"/>
            <a:ext cx="10652760"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371214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8668512" cy="2432304"/>
          </a:xfrm>
        </p:spPr>
        <p:txBody>
          <a:bodyPr lIns="91440" tIns="45720" rIns="91440" bIns="45720" anchor="t"/>
          <a:lstStyle>
            <a:lvl1pPr>
              <a:defRPr sz="6000" b="1">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3429000"/>
            <a:ext cx="5340096" cy="2660904"/>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7" name="Graphic 6">
            <a:extLst>
              <a:ext uri="{FF2B5EF4-FFF2-40B4-BE49-F238E27FC236}">
                <a16:creationId xmlns:a16="http://schemas.microsoft.com/office/drawing/2014/main" id="{F291867A-07AF-138A-AC57-59D328A609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 r="19404" b="26232"/>
          <a:stretch/>
        </p:blipFill>
        <p:spPr>
          <a:xfrm rot="5400000" flipH="1" flipV="1">
            <a:off x="8651875" y="625473"/>
            <a:ext cx="4165601" cy="2914652"/>
          </a:xfrm>
          <a:prstGeom prst="rect">
            <a:avLst/>
          </a:prstGeom>
        </p:spPr>
      </p:pic>
      <p:pic>
        <p:nvPicPr>
          <p:cNvPr id="8" name="Graphic 7">
            <a:extLst>
              <a:ext uri="{FF2B5EF4-FFF2-40B4-BE49-F238E27FC236}">
                <a16:creationId xmlns:a16="http://schemas.microsoft.com/office/drawing/2014/main" id="{1F7C5AD9-C0FD-61EF-DDC7-8F470141994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33" t="-8495" r="43883" b="25558"/>
          <a:stretch/>
        </p:blipFill>
        <p:spPr>
          <a:xfrm>
            <a:off x="10201275" y="1898651"/>
            <a:ext cx="1990725" cy="4959349"/>
          </a:xfrm>
          <a:prstGeom prst="rect">
            <a:avLst/>
          </a:prstGeom>
        </p:spPr>
      </p:pic>
      <p:pic>
        <p:nvPicPr>
          <p:cNvPr id="9" name="Graphic 8">
            <a:extLst>
              <a:ext uri="{FF2B5EF4-FFF2-40B4-BE49-F238E27FC236}">
                <a16:creationId xmlns:a16="http://schemas.microsoft.com/office/drawing/2014/main" id="{3398A539-AF73-E115-3EDF-231BC59E68D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027" t="1169" r="27094" b="32980"/>
          <a:stretch/>
        </p:blipFill>
        <p:spPr>
          <a:xfrm rot="10800000" flipV="1">
            <a:off x="-1" y="2988379"/>
            <a:ext cx="5335584" cy="3869622"/>
          </a:xfrm>
          <a:prstGeom prst="rect">
            <a:avLst/>
          </a:prstGeom>
        </p:spPr>
      </p:pic>
    </p:spTree>
    <p:extLst>
      <p:ext uri="{BB962C8B-B14F-4D97-AF65-F5344CB8AC3E}">
        <p14:creationId xmlns:p14="http://schemas.microsoft.com/office/powerpoint/2010/main" val="182776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Tree>
    <p:extLst>
      <p:ext uri="{BB962C8B-B14F-4D97-AF65-F5344CB8AC3E}">
        <p14:creationId xmlns:p14="http://schemas.microsoft.com/office/powerpoint/2010/main" val="30550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image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4892040" y="996696"/>
            <a:ext cx="6528816" cy="914400"/>
          </a:xfrm>
        </p:spPr>
        <p:txBody>
          <a:body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3C7080A-051C-2507-F252-F68346430154}"/>
              </a:ext>
            </a:extLst>
          </p:cNvPr>
          <p:cNvSpPr>
            <a:spLocks noGrp="1"/>
          </p:cNvSpPr>
          <p:nvPr>
            <p:ph type="pic" sz="quarter" idx="13"/>
          </p:nvPr>
        </p:nvSpPr>
        <p:spPr>
          <a:xfrm>
            <a:off x="457200" y="996950"/>
            <a:ext cx="3971925" cy="5857875"/>
          </a:xfrm>
        </p:spPr>
        <p:txBody>
          <a:bodyPr/>
          <a:lstStyle>
            <a:lvl1pPr marL="0" indent="0">
              <a:buNone/>
              <a:defRPr/>
            </a:lvl1pPr>
          </a:lstStyle>
          <a:p>
            <a:r>
              <a:rPr lang="en-US" dirty="0"/>
              <a:t>Click icon to add picture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4919472" y="2130552"/>
            <a:ext cx="6510528" cy="3959352"/>
          </a:xfrm>
        </p:spPr>
        <p:txBody>
          <a:bodyPr anchor="b"/>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lvl1pPr algn="ctr">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249012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01">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1225296" y="1691640"/>
            <a:ext cx="7708392" cy="2916936"/>
          </a:xfrm>
        </p:spPr>
        <p:txBody>
          <a:bodyPr lIns="91440" tIns="45720" rIns="91440" bIns="45720" anchor="b"/>
          <a:lstStyle>
            <a:lvl1pPr>
              <a:defRPr sz="6000" b="1">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1225296" y="5001768"/>
            <a:ext cx="7251192" cy="1088136"/>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EDBCB114-3994-3B78-91C3-3970219AB0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5397" b="35439"/>
          <a:stretch/>
        </p:blipFill>
        <p:spPr>
          <a:xfrm rot="16200000">
            <a:off x="8573175" y="595473"/>
            <a:ext cx="3527989" cy="3709665"/>
          </a:xfrm>
          <a:prstGeom prst="rect">
            <a:avLst/>
          </a:prstGeom>
        </p:spPr>
      </p:pic>
      <p:pic>
        <p:nvPicPr>
          <p:cNvPr id="4" name="Graphic 3">
            <a:extLst>
              <a:ext uri="{FF2B5EF4-FFF2-40B4-BE49-F238E27FC236}">
                <a16:creationId xmlns:a16="http://schemas.microsoft.com/office/drawing/2014/main" id="{1954D399-E3CD-888F-FCF9-DA0F34C6439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5157" b="13214"/>
          <a:stretch/>
        </p:blipFill>
        <p:spPr>
          <a:xfrm>
            <a:off x="8329613" y="3429000"/>
            <a:ext cx="3862387" cy="3429000"/>
          </a:xfrm>
          <a:prstGeom prst="rect">
            <a:avLst/>
          </a:prstGeom>
        </p:spPr>
      </p:pic>
      <p:pic>
        <p:nvPicPr>
          <p:cNvPr id="5" name="Graphic 4">
            <a:extLst>
              <a:ext uri="{FF2B5EF4-FFF2-40B4-BE49-F238E27FC236}">
                <a16:creationId xmlns:a16="http://schemas.microsoft.com/office/drawing/2014/main" id="{4CC75E85-8A16-65D2-BB9D-7966D18A9C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47260" b="26651"/>
          <a:stretch/>
        </p:blipFill>
        <p:spPr>
          <a:xfrm rot="16200000" flipV="1">
            <a:off x="197728" y="-197735"/>
            <a:ext cx="3914776" cy="4310243"/>
          </a:xfrm>
          <a:prstGeom prst="rect">
            <a:avLst/>
          </a:prstGeom>
        </p:spPr>
      </p:pic>
    </p:spTree>
    <p:extLst>
      <p:ext uri="{BB962C8B-B14F-4D97-AF65-F5344CB8AC3E}">
        <p14:creationId xmlns:p14="http://schemas.microsoft.com/office/powerpoint/2010/main" val="364968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768096" y="996696"/>
            <a:ext cx="10652760" cy="914400"/>
          </a:xfrm>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373439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02">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6099048" y="996696"/>
            <a:ext cx="5641848" cy="4855464"/>
          </a:xfrm>
        </p:spPr>
        <p:txBody>
          <a:bodyPr lIns="91440" tIns="45720" rIns="91440" bIns="45720" anchor="ctr"/>
          <a:lstStyle>
            <a:lvl1pPr>
              <a:defRPr sz="6000" b="1">
                <a:solidFill>
                  <a:schemeClr val="bg1"/>
                </a:solidFill>
              </a:defRPr>
            </a:lvl1pPr>
          </a:lstStyle>
          <a:p>
            <a:r>
              <a:rPr lang="en-US"/>
              <a:t>Click to edit Master title style</a:t>
            </a:r>
            <a:endParaRPr lang="en-US" dirty="0"/>
          </a:p>
        </p:txBody>
      </p:sp>
      <p:sp>
        <p:nvSpPr>
          <p:cNvPr id="927" name="Picture Placeholder 926">
            <a:extLst>
              <a:ext uri="{FF2B5EF4-FFF2-40B4-BE49-F238E27FC236}">
                <a16:creationId xmlns:a16="http://schemas.microsoft.com/office/drawing/2014/main" id="{E0D9F5FD-31A3-F83E-0559-2C0434E0046C}"/>
              </a:ext>
            </a:extLst>
          </p:cNvPr>
          <p:cNvSpPr>
            <a:spLocks noGrp="1"/>
          </p:cNvSpPr>
          <p:nvPr>
            <p:ph type="pic" sz="quarter" idx="13"/>
          </p:nvPr>
        </p:nvSpPr>
        <p:spPr>
          <a:xfrm>
            <a:off x="1078992" y="0"/>
            <a:ext cx="3971925" cy="5857875"/>
          </a:xfrm>
          <a:custGeom>
            <a:avLst/>
            <a:gdLst>
              <a:gd name="connsiteX0" fmla="*/ 0 w 3971925"/>
              <a:gd name="connsiteY0" fmla="*/ 0 h 5857875"/>
              <a:gd name="connsiteX1" fmla="*/ 3971925 w 3971925"/>
              <a:gd name="connsiteY1" fmla="*/ 0 h 5857875"/>
              <a:gd name="connsiteX2" fmla="*/ 3971925 w 3971925"/>
              <a:gd name="connsiteY2" fmla="*/ 5857875 h 5857875"/>
              <a:gd name="connsiteX3" fmla="*/ 1972187 w 3971925"/>
              <a:gd name="connsiteY3" fmla="*/ 5857875 h 5857875"/>
              <a:gd name="connsiteX4" fmla="*/ 1978760 w 3971925"/>
              <a:gd name="connsiteY4" fmla="*/ 5848548 h 5857875"/>
              <a:gd name="connsiteX5" fmla="*/ 2015275 w 3971925"/>
              <a:gd name="connsiteY5" fmla="*/ 5713664 h 5857875"/>
              <a:gd name="connsiteX6" fmla="*/ 2015275 w 3971925"/>
              <a:gd name="connsiteY6" fmla="*/ 5713663 h 5857875"/>
              <a:gd name="connsiteX7" fmla="*/ 2010932 w 3971925"/>
              <a:gd name="connsiteY7" fmla="*/ 5713083 h 5857875"/>
              <a:gd name="connsiteX8" fmla="*/ 2010064 w 3971925"/>
              <a:gd name="connsiteY8" fmla="*/ 5713083 h 5857875"/>
              <a:gd name="connsiteX9" fmla="*/ 1871116 w 3971925"/>
              <a:gd name="connsiteY9" fmla="*/ 5759476 h 5857875"/>
              <a:gd name="connsiteX10" fmla="*/ 1753300 w 3971925"/>
              <a:gd name="connsiteY10" fmla="*/ 5793691 h 5857875"/>
              <a:gd name="connsiteX11" fmla="*/ 1717404 w 3971925"/>
              <a:gd name="connsiteY11" fmla="*/ 5835082 h 5857875"/>
              <a:gd name="connsiteX12" fmla="*/ 1704691 w 3971925"/>
              <a:gd name="connsiteY12" fmla="*/ 5857875 h 5857875"/>
              <a:gd name="connsiteX13" fmla="*/ 0 w 3971925"/>
              <a:gd name="connsiteY13" fmla="*/ 5857875 h 585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1925" h="5857875">
                <a:moveTo>
                  <a:pt x="0" y="0"/>
                </a:moveTo>
                <a:lnTo>
                  <a:pt x="3971925" y="0"/>
                </a:lnTo>
                <a:lnTo>
                  <a:pt x="3971925" y="5857875"/>
                </a:lnTo>
                <a:lnTo>
                  <a:pt x="1972187" y="5857875"/>
                </a:lnTo>
                <a:lnTo>
                  <a:pt x="1978760" y="5848548"/>
                </a:lnTo>
                <a:cubicBezTo>
                  <a:pt x="2003551" y="5807990"/>
                  <a:pt x="2018531" y="5763681"/>
                  <a:pt x="2015275" y="5713664"/>
                </a:cubicBezTo>
                <a:lnTo>
                  <a:pt x="2015275" y="5713663"/>
                </a:lnTo>
                <a:cubicBezTo>
                  <a:pt x="2015275" y="5711343"/>
                  <a:pt x="2011801" y="5711343"/>
                  <a:pt x="2010932" y="5713083"/>
                </a:cubicBezTo>
                <a:cubicBezTo>
                  <a:pt x="2010643" y="5713083"/>
                  <a:pt x="2010354" y="5713083"/>
                  <a:pt x="2010064" y="5713083"/>
                </a:cubicBezTo>
                <a:cubicBezTo>
                  <a:pt x="1966643" y="5741499"/>
                  <a:pt x="1921774" y="5751937"/>
                  <a:pt x="1871116" y="5759476"/>
                </a:cubicBezTo>
                <a:cubicBezTo>
                  <a:pt x="1832326" y="5765275"/>
                  <a:pt x="1786010" y="5769045"/>
                  <a:pt x="1753300" y="5793691"/>
                </a:cubicBezTo>
                <a:cubicBezTo>
                  <a:pt x="1738970" y="5804419"/>
                  <a:pt x="1727463" y="5819134"/>
                  <a:pt x="1717404" y="5835082"/>
                </a:cubicBezTo>
                <a:lnTo>
                  <a:pt x="1704691" y="5857875"/>
                </a:lnTo>
                <a:lnTo>
                  <a:pt x="0" y="5857875"/>
                </a:lnTo>
                <a:close/>
              </a:path>
            </a:pathLst>
          </a:custGeom>
        </p:spPr>
        <p:txBody>
          <a:bodyPr wrap="square">
            <a:noAutofit/>
          </a:bodyPr>
          <a:lstStyle>
            <a:lvl1pPr marL="0" indent="0" algn="ctr">
              <a:buNone/>
              <a:defRPr>
                <a:solidFill>
                  <a:schemeClr val="bg1"/>
                </a:solidFill>
              </a:defRPr>
            </a:lvl1pPr>
          </a:lstStyle>
          <a:p>
            <a:r>
              <a:rPr lang="en-US" dirty="0"/>
              <a:t>Click icon to add picture</a:t>
            </a:r>
          </a:p>
        </p:txBody>
      </p:sp>
      <p:pic>
        <p:nvPicPr>
          <p:cNvPr id="7" name="Graphic 6">
            <a:extLst>
              <a:ext uri="{FF2B5EF4-FFF2-40B4-BE49-F238E27FC236}">
                <a16:creationId xmlns:a16="http://schemas.microsoft.com/office/drawing/2014/main" id="{AE730C61-B0A5-15E4-EBDC-4DAA74F0270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652" b="34005"/>
          <a:stretch/>
        </p:blipFill>
        <p:spPr>
          <a:xfrm rot="5400000" flipH="1" flipV="1">
            <a:off x="9278992" y="3944992"/>
            <a:ext cx="2764120" cy="3061895"/>
          </a:xfrm>
          <a:prstGeom prst="rect">
            <a:avLst/>
          </a:prstGeom>
        </p:spPr>
      </p:pic>
      <p:pic>
        <p:nvPicPr>
          <p:cNvPr id="876" name="Graphic 875">
            <a:extLst>
              <a:ext uri="{FF2B5EF4-FFF2-40B4-BE49-F238E27FC236}">
                <a16:creationId xmlns:a16="http://schemas.microsoft.com/office/drawing/2014/main" id="{1AD600CE-8F3B-12A6-46EE-EFDBB7A1BB9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3805" b="26651"/>
          <a:stretch/>
        </p:blipFill>
        <p:spPr>
          <a:xfrm rot="5400000">
            <a:off x="440621" y="2988379"/>
            <a:ext cx="3428999" cy="4310243"/>
          </a:xfrm>
          <a:prstGeom prst="rect">
            <a:avLst/>
          </a:prstGeom>
        </p:spPr>
      </p:pic>
    </p:spTree>
    <p:extLst>
      <p:ext uri="{BB962C8B-B14F-4D97-AF65-F5344CB8AC3E}">
        <p14:creationId xmlns:p14="http://schemas.microsoft.com/office/powerpoint/2010/main" val="41339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2" name="Picture Placeholder 7">
            <a:extLst>
              <a:ext uri="{FF2B5EF4-FFF2-40B4-BE49-F238E27FC236}">
                <a16:creationId xmlns:a16="http://schemas.microsoft.com/office/drawing/2014/main" id="{1153E704-93AB-7E5D-6EB0-56FA23E7BCC7}"/>
              </a:ext>
            </a:extLst>
          </p:cNvPr>
          <p:cNvSpPr>
            <a:spLocks noGrp="1"/>
          </p:cNvSpPr>
          <p:nvPr>
            <p:ph type="pic" sz="quarter" idx="13"/>
          </p:nvPr>
        </p:nvSpPr>
        <p:spPr>
          <a:xfrm>
            <a:off x="0" y="2130552"/>
            <a:ext cx="5641848" cy="3959352"/>
          </a:xfrm>
        </p:spPr>
        <p:txBody>
          <a:bodyPr/>
          <a:lstStyle>
            <a:lvl1pPr marL="0" indent="0">
              <a:buNone/>
              <a:defRPr/>
            </a:lvl1pPr>
          </a:lstStyle>
          <a:p>
            <a:r>
              <a:rPr lang="en-US" dirty="0"/>
              <a:t>Click icon to add picture</a:t>
            </a:r>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170702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5692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206240" cy="3959352"/>
          </a:xfrm>
        </p:spPr>
        <p:txBody>
          <a:bodyPr anchor="t"/>
          <a:lstStyle>
            <a:lvl1pPr marL="347472">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5513832" y="2176272"/>
            <a:ext cx="5907024"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64553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768096" y="996696"/>
            <a:ext cx="10652760" cy="914400"/>
          </a:xfrm>
          <a:prstGeom prst="rect">
            <a:avLst/>
          </a:prstGeom>
          <a:noFill/>
        </p:spPr>
        <p:txBody>
          <a:bodyPr vert="horz" lIns="91440" tIns="45720" rIns="91440" bIns="45720" rtlCol="0" anchor="t">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768096" y="2450591"/>
            <a:ext cx="10652761" cy="34875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34800" y="6400800"/>
            <a:ext cx="457200" cy="457200"/>
          </a:xfrm>
          <a:prstGeom prst="rect">
            <a:avLst/>
          </a:prstGeom>
          <a:noFill/>
        </p:spPr>
        <p:txBody>
          <a:bodyPr anchor="ctr"/>
          <a:lstStyle>
            <a:lvl1pPr algn="ctr">
              <a:defRPr lang="en-US" sz="1200" b="1" i="0" smtClean="0">
                <a:solidFill>
                  <a:schemeClr val="accent3"/>
                </a:solidFill>
                <a:latin typeface="+mn-lt"/>
              </a:defRPr>
            </a:lvl1pPr>
          </a:lstStyle>
          <a:p>
            <a:fld id="{19B51A1E-902D-48AF-9020-955120F399B6}" type="slidenum">
              <a:rPr lang="en-US" smtClean="0"/>
              <a:pPr/>
              <a:t>‹#›</a:t>
            </a:fld>
            <a:endParaRPr lang="en-US" dirty="0"/>
          </a:p>
        </p:txBody>
      </p:sp>
      <p:sp>
        <p:nvSpPr>
          <p:cNvPr id="4" name="TextBox 3">
            <a:extLst>
              <a:ext uri="{FF2B5EF4-FFF2-40B4-BE49-F238E27FC236}">
                <a16:creationId xmlns:a16="http://schemas.microsoft.com/office/drawing/2014/main" id="{066E99AD-9348-1084-6E11-26968BDE3782}"/>
              </a:ext>
            </a:extLst>
          </p:cNvPr>
          <p:cNvSpPr txBox="1"/>
          <p:nvPr userDrawn="1"/>
        </p:nvSpPr>
        <p:spPr>
          <a:xfrm>
            <a:off x="11741419" y="-1537"/>
            <a:ext cx="457200" cy="457200"/>
          </a:xfrm>
          <a:prstGeom prst="rect">
            <a:avLst/>
          </a:prstGeom>
          <a:noFill/>
        </p:spPr>
        <p:txBody>
          <a:bodyPr wrap="square" rtlCol="0" anchor="ctr">
            <a:noAutofit/>
          </a:bodyPr>
          <a:lstStyle/>
          <a:p>
            <a:pPr algn="ctr"/>
            <a:r>
              <a:rPr lang="en-US" sz="4000" b="0" dirty="0">
                <a:solidFill>
                  <a:schemeClr val="accent3"/>
                </a:solidFill>
                <a:latin typeface="+mn-lt"/>
                <a:ea typeface="BIZ UDPGothic" panose="020B0400000000000000" pitchFamily="34" charset="-128"/>
              </a:rPr>
              <a:t>*</a:t>
            </a:r>
          </a:p>
        </p:txBody>
      </p:sp>
      <p:cxnSp>
        <p:nvCxnSpPr>
          <p:cNvPr id="5" name="Straight Connector 4">
            <a:extLst>
              <a:ext uri="{FF2B5EF4-FFF2-40B4-BE49-F238E27FC236}">
                <a16:creationId xmlns:a16="http://schemas.microsoft.com/office/drawing/2014/main" id="{12047422-8CC9-77AE-C87B-852011B8253E}"/>
              </a:ext>
            </a:extLst>
          </p:cNvPr>
          <p:cNvCxnSpPr>
            <a:cxnSpLocks/>
          </p:cNvCxnSpPr>
          <p:nvPr userDrawn="1"/>
        </p:nvCxnSpPr>
        <p:spPr>
          <a:xfrm>
            <a:off x="0" y="457200"/>
            <a:ext cx="12192000"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C25401-8B16-54B2-8DFB-324B1C3F7DD3}"/>
              </a:ext>
            </a:extLst>
          </p:cNvPr>
          <p:cNvCxnSpPr>
            <a:cxnSpLocks/>
          </p:cNvCxnSpPr>
          <p:nvPr userDrawn="1"/>
        </p:nvCxnSpPr>
        <p:spPr>
          <a:xfrm>
            <a:off x="11734800" y="0"/>
            <a:ext cx="0" cy="6858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4702C82C-C24B-9094-A3C6-7670E28B8D16}"/>
              </a:ext>
            </a:extLst>
          </p:cNvPr>
          <p:cNvSpPr>
            <a:spLocks noGrp="1"/>
          </p:cNvSpPr>
          <p:nvPr>
            <p:ph type="ftr" sz="quarter" idx="3"/>
          </p:nvPr>
        </p:nvSpPr>
        <p:spPr>
          <a:xfrm rot="5400000">
            <a:off x="8991601" y="3200399"/>
            <a:ext cx="5943596" cy="457199"/>
          </a:xfrm>
          <a:prstGeom prst="rect">
            <a:avLst/>
          </a:prstGeom>
        </p:spPr>
        <p:txBody>
          <a:bodyPr anchor="ctr"/>
          <a:lstStyle>
            <a:lvl1pPr algn="ctr">
              <a:defRPr sz="1200" b="1" i="0" spc="0">
                <a:solidFill>
                  <a:schemeClr val="accent3"/>
                </a:solidFill>
                <a:latin typeface="+mn-lt"/>
              </a:defRPr>
            </a:lvl1pPr>
          </a:lstStyle>
          <a:p>
            <a:r>
              <a:rPr lang="en-US" dirty="0"/>
              <a:t>Add Footer</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75000"/>
        </a:lnSpc>
        <a:spcBef>
          <a:spcPct val="0"/>
        </a:spcBef>
        <a:buNone/>
        <a:defRPr sz="4000" b="1" kern="1200" spc="-150" baseline="0">
          <a:solidFill>
            <a:schemeClr val="accent3"/>
          </a:solidFill>
          <a:latin typeface="+mj-lt"/>
          <a:ea typeface="+mj-ea"/>
          <a:cs typeface="+mj-cs"/>
        </a:defRPr>
      </a:lvl1pPr>
    </p:titleStyle>
    <p:bodyStyle>
      <a:lvl1pPr marL="347472"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svg"/><Relationship Id="rId2" Type="http://schemas.openxmlformats.org/officeDocument/2006/relationships/hyperlink" Target="mailto:kenzyjackson@gmail.com" TargetMode="Externa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hyperlink" Target="https://github.com/KendraJackson" TargetMode="Externa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noaa.gov/" TargetMode="External"/><Relationship Id="rId2" Type="http://schemas.openxmlformats.org/officeDocument/2006/relationships/image" Target="../media/image11.jpg"/><Relationship Id="rId1" Type="http://schemas.openxmlformats.org/officeDocument/2006/relationships/slideLayout" Target="../slideLayouts/slideLayout3.xml"/><Relationship Id="rId6" Type="http://schemas.openxmlformats.org/officeDocument/2006/relationships/hyperlink" Target="https://s3.amazonaws.com/coach-courses-us/public/courses/da-spec-ml/Scripts/A1/Dataset-weather-prediction-dataset-processed.csv" TargetMode="External"/><Relationship Id="rId5" Type="http://schemas.openxmlformats.org/officeDocument/2006/relationships/hyperlink" Target="https://www.ecad.eu/" TargetMode="External"/><Relationship Id="rId4" Type="http://schemas.openxmlformats.org/officeDocument/2006/relationships/hyperlink" Target="https://www.jma.go.jp/jma/indexe.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0570-13B1-E20C-28EA-4514891DB373}"/>
              </a:ext>
            </a:extLst>
          </p:cNvPr>
          <p:cNvSpPr>
            <a:spLocks noGrp="1"/>
          </p:cNvSpPr>
          <p:nvPr>
            <p:ph type="title"/>
          </p:nvPr>
        </p:nvSpPr>
        <p:spPr>
          <a:xfrm>
            <a:off x="1873222" y="1737360"/>
            <a:ext cx="8439462" cy="3383280"/>
          </a:xfrm>
        </p:spPr>
        <p:txBody>
          <a:bodyPr/>
          <a:lstStyle/>
          <a:p>
            <a:pPr algn="ctr"/>
            <a:r>
              <a:rPr lang="en-US" dirty="0"/>
              <a:t>Weather Conditions and Climate Change with Climate Wins</a:t>
            </a:r>
          </a:p>
        </p:txBody>
      </p:sp>
      <p:sp>
        <p:nvSpPr>
          <p:cNvPr id="3" name="Text Placeholder 2">
            <a:extLst>
              <a:ext uri="{FF2B5EF4-FFF2-40B4-BE49-F238E27FC236}">
                <a16:creationId xmlns:a16="http://schemas.microsoft.com/office/drawing/2014/main" id="{E9D97285-76D8-7E4B-5301-2C5C7F50D0A6}"/>
              </a:ext>
            </a:extLst>
          </p:cNvPr>
          <p:cNvSpPr>
            <a:spLocks noGrp="1"/>
          </p:cNvSpPr>
          <p:nvPr>
            <p:ph type="body" sz="quarter" idx="10"/>
          </p:nvPr>
        </p:nvSpPr>
        <p:spPr>
          <a:xfrm>
            <a:off x="9004515" y="5128311"/>
            <a:ext cx="2572719" cy="1371600"/>
          </a:xfrm>
        </p:spPr>
        <p:txBody>
          <a:bodyPr>
            <a:normAutofit/>
          </a:bodyPr>
          <a:lstStyle/>
          <a:p>
            <a:endParaRPr lang="en-US" dirty="0"/>
          </a:p>
          <a:p>
            <a:r>
              <a:rPr lang="en-US" dirty="0"/>
              <a:t>November 20, 2024</a:t>
            </a:r>
          </a:p>
          <a:p>
            <a:r>
              <a:rPr lang="en-US" dirty="0"/>
              <a:t>Kendra Jackson</a:t>
            </a:r>
          </a:p>
        </p:txBody>
      </p:sp>
      <p:sp>
        <p:nvSpPr>
          <p:cNvPr id="4" name="TextBox 3">
            <a:extLst>
              <a:ext uri="{FF2B5EF4-FFF2-40B4-BE49-F238E27FC236}">
                <a16:creationId xmlns:a16="http://schemas.microsoft.com/office/drawing/2014/main" id="{D9C0230D-4227-474B-1FE1-133167E3DA7F}"/>
              </a:ext>
            </a:extLst>
          </p:cNvPr>
          <p:cNvSpPr txBox="1"/>
          <p:nvPr/>
        </p:nvSpPr>
        <p:spPr>
          <a:xfrm>
            <a:off x="524656" y="674557"/>
            <a:ext cx="3627619" cy="369332"/>
          </a:xfrm>
          <a:prstGeom prst="rect">
            <a:avLst/>
          </a:prstGeom>
          <a:noFill/>
        </p:spPr>
        <p:txBody>
          <a:bodyPr wrap="square" rtlCol="0">
            <a:spAutoFit/>
          </a:bodyPr>
          <a:lstStyle/>
          <a:p>
            <a:r>
              <a:rPr lang="en-US" dirty="0">
                <a:solidFill>
                  <a:schemeClr val="bg1"/>
                </a:solidFill>
              </a:rPr>
              <a:t>Data Specialization</a:t>
            </a:r>
          </a:p>
        </p:txBody>
      </p:sp>
    </p:spTree>
    <p:extLst>
      <p:ext uri="{BB962C8B-B14F-4D97-AF65-F5344CB8AC3E}">
        <p14:creationId xmlns:p14="http://schemas.microsoft.com/office/powerpoint/2010/main" val="106834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7F7E-42ED-A96B-8DD5-E02464DE20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745AFD-EF0D-C7FE-491A-F9339CF28EDD}"/>
              </a:ext>
            </a:extLst>
          </p:cNvPr>
          <p:cNvSpPr>
            <a:spLocks noGrp="1"/>
          </p:cNvSpPr>
          <p:nvPr>
            <p:ph type="title"/>
          </p:nvPr>
        </p:nvSpPr>
        <p:spPr>
          <a:xfrm>
            <a:off x="758608" y="627361"/>
            <a:ext cx="10652760" cy="914400"/>
          </a:xfrm>
        </p:spPr>
        <p:txBody>
          <a:bodyPr/>
          <a:lstStyle/>
          <a:p>
            <a:r>
              <a:rPr lang="en-US" dirty="0"/>
              <a:t>Decision Tree</a:t>
            </a:r>
            <a:br>
              <a:rPr lang="en-US" dirty="0"/>
            </a:br>
            <a:endParaRPr lang="en-US" dirty="0"/>
          </a:p>
        </p:txBody>
      </p:sp>
      <p:sp>
        <p:nvSpPr>
          <p:cNvPr id="2" name="Slide Number Placeholder 1">
            <a:extLst>
              <a:ext uri="{FF2B5EF4-FFF2-40B4-BE49-F238E27FC236}">
                <a16:creationId xmlns:a16="http://schemas.microsoft.com/office/drawing/2014/main" id="{D702C9D4-6D99-1433-338B-70C247C849B5}"/>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10</a:t>
            </a:fld>
            <a:endParaRPr lang="en-US" dirty="0"/>
          </a:p>
        </p:txBody>
      </p:sp>
      <p:sp>
        <p:nvSpPr>
          <p:cNvPr id="15" name="TextBox 14">
            <a:extLst>
              <a:ext uri="{FF2B5EF4-FFF2-40B4-BE49-F238E27FC236}">
                <a16:creationId xmlns:a16="http://schemas.microsoft.com/office/drawing/2014/main" id="{E882EF6D-EC9B-18C3-DB38-4E2EF65146FC}"/>
              </a:ext>
            </a:extLst>
          </p:cNvPr>
          <p:cNvSpPr txBox="1"/>
          <p:nvPr/>
        </p:nvSpPr>
        <p:spPr>
          <a:xfrm>
            <a:off x="201874" y="1156528"/>
            <a:ext cx="3529584" cy="369332"/>
          </a:xfrm>
          <a:prstGeom prst="rect">
            <a:avLst/>
          </a:prstGeom>
          <a:noFill/>
        </p:spPr>
        <p:txBody>
          <a:bodyPr wrap="square" rtlCol="0">
            <a:spAutoFit/>
          </a:bodyPr>
          <a:lstStyle/>
          <a:p>
            <a:r>
              <a:rPr lang="en-CA" dirty="0"/>
              <a:t>Training Dataset (Accuracy)</a:t>
            </a:r>
          </a:p>
        </p:txBody>
      </p:sp>
      <p:sp>
        <p:nvSpPr>
          <p:cNvPr id="16" name="TextBox 15">
            <a:extLst>
              <a:ext uri="{FF2B5EF4-FFF2-40B4-BE49-F238E27FC236}">
                <a16:creationId xmlns:a16="http://schemas.microsoft.com/office/drawing/2014/main" id="{D407F091-4D0C-9219-54D4-CBC36BD08B3F}"/>
              </a:ext>
            </a:extLst>
          </p:cNvPr>
          <p:cNvSpPr txBox="1"/>
          <p:nvPr/>
        </p:nvSpPr>
        <p:spPr>
          <a:xfrm>
            <a:off x="201874" y="3851824"/>
            <a:ext cx="3529584" cy="369332"/>
          </a:xfrm>
          <a:prstGeom prst="rect">
            <a:avLst/>
          </a:prstGeom>
          <a:noFill/>
        </p:spPr>
        <p:txBody>
          <a:bodyPr wrap="square" rtlCol="0">
            <a:spAutoFit/>
          </a:bodyPr>
          <a:lstStyle/>
          <a:p>
            <a:r>
              <a:rPr lang="en-CA" dirty="0"/>
              <a:t>Testing Dataset (Accuracy)</a:t>
            </a:r>
          </a:p>
        </p:txBody>
      </p:sp>
      <p:sp>
        <p:nvSpPr>
          <p:cNvPr id="17" name="TextBox 16">
            <a:extLst>
              <a:ext uri="{FF2B5EF4-FFF2-40B4-BE49-F238E27FC236}">
                <a16:creationId xmlns:a16="http://schemas.microsoft.com/office/drawing/2014/main" id="{15087364-1B25-AE0C-7209-D81F19C0791B}"/>
              </a:ext>
            </a:extLst>
          </p:cNvPr>
          <p:cNvSpPr txBox="1"/>
          <p:nvPr/>
        </p:nvSpPr>
        <p:spPr>
          <a:xfrm>
            <a:off x="5009240" y="4234653"/>
            <a:ext cx="6439159" cy="2308324"/>
          </a:xfrm>
          <a:prstGeom prst="rect">
            <a:avLst/>
          </a:prstGeom>
          <a:noFill/>
        </p:spPr>
        <p:txBody>
          <a:bodyPr wrap="square" rtlCol="0">
            <a:spAutoFit/>
          </a:bodyPr>
          <a:lstStyle/>
          <a:p>
            <a:pPr marL="285750" indent="-285750">
              <a:buFont typeface="Arial" panose="020B0604020202020204" pitchFamily="34" charset="0"/>
              <a:buChar char="•"/>
            </a:pPr>
            <a:r>
              <a:rPr lang="en-CA" dirty="0"/>
              <a:t>The accuracy score was ~47% for testing data</a:t>
            </a:r>
          </a:p>
          <a:p>
            <a:pPr marL="285750" indent="-285750">
              <a:buFont typeface="Arial" panose="020B0604020202020204" pitchFamily="34" charset="0"/>
              <a:buChar char="•"/>
            </a:pPr>
            <a:r>
              <a:rPr lang="en-CA" dirty="0"/>
              <a:t>The decision tree is likely overfit due to its excessive depth and complexity</a:t>
            </a:r>
          </a:p>
          <a:p>
            <a:pPr marL="285750" indent="-285750">
              <a:buFont typeface="Arial" panose="020B0604020202020204" pitchFamily="34" charset="0"/>
              <a:buChar char="•"/>
            </a:pPr>
            <a:r>
              <a:rPr lang="en-CA" dirty="0"/>
              <a:t>The decision tree is likely asking too many specific questions causing it to be inefficient</a:t>
            </a:r>
          </a:p>
          <a:p>
            <a:pPr marL="285750" indent="-285750">
              <a:buFont typeface="Arial" panose="020B0604020202020204" pitchFamily="34" charset="0"/>
              <a:buChar char="•"/>
            </a:pPr>
            <a:r>
              <a:rPr lang="en-CA" dirty="0"/>
              <a:t>The decision tree needs to be pruned and then its accuracy reassessed, for now it is not a good choice of a model</a:t>
            </a:r>
          </a:p>
        </p:txBody>
      </p:sp>
      <p:pic>
        <p:nvPicPr>
          <p:cNvPr id="3" name="Picture 2" descr="A screenshot of a computer screen&#10;&#10;Description automatically generated">
            <a:extLst>
              <a:ext uri="{FF2B5EF4-FFF2-40B4-BE49-F238E27FC236}">
                <a16:creationId xmlns:a16="http://schemas.microsoft.com/office/drawing/2014/main" id="{CDC8D0DE-54A0-DC83-56AD-E0E8A7CBEEE5}"/>
              </a:ext>
            </a:extLst>
          </p:cNvPr>
          <p:cNvPicPr>
            <a:picLocks noChangeAspect="1"/>
          </p:cNvPicPr>
          <p:nvPr/>
        </p:nvPicPr>
        <p:blipFill>
          <a:blip r:embed="rId2"/>
          <a:stretch>
            <a:fillRect/>
          </a:stretch>
        </p:blipFill>
        <p:spPr>
          <a:xfrm>
            <a:off x="227813" y="1509960"/>
            <a:ext cx="4209685" cy="234014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B08415D3-458E-71F3-CB93-9A3C60365353}"/>
              </a:ext>
            </a:extLst>
          </p:cNvPr>
          <p:cNvPicPr>
            <a:picLocks noChangeAspect="1"/>
          </p:cNvPicPr>
          <p:nvPr/>
        </p:nvPicPr>
        <p:blipFill>
          <a:blip r:embed="rId3"/>
          <a:stretch>
            <a:fillRect/>
          </a:stretch>
        </p:blipFill>
        <p:spPr>
          <a:xfrm>
            <a:off x="227814" y="4203537"/>
            <a:ext cx="4209684" cy="2593729"/>
          </a:xfrm>
          <a:prstGeom prst="rect">
            <a:avLst/>
          </a:prstGeom>
        </p:spPr>
      </p:pic>
      <p:pic>
        <p:nvPicPr>
          <p:cNvPr id="6" name="Picture 5" descr="A black and white diagram&#10;&#10;Description automatically generated">
            <a:extLst>
              <a:ext uri="{FF2B5EF4-FFF2-40B4-BE49-F238E27FC236}">
                <a16:creationId xmlns:a16="http://schemas.microsoft.com/office/drawing/2014/main" id="{3F3B17B9-5D60-7B83-B618-26196A0F2A43}"/>
              </a:ext>
            </a:extLst>
          </p:cNvPr>
          <p:cNvPicPr>
            <a:picLocks noChangeAspect="1"/>
          </p:cNvPicPr>
          <p:nvPr/>
        </p:nvPicPr>
        <p:blipFill>
          <a:blip r:embed="rId4"/>
          <a:stretch>
            <a:fillRect/>
          </a:stretch>
        </p:blipFill>
        <p:spPr>
          <a:xfrm>
            <a:off x="4994232" y="640858"/>
            <a:ext cx="6439160" cy="3580298"/>
          </a:xfrm>
          <a:prstGeom prst="rect">
            <a:avLst/>
          </a:prstGeom>
        </p:spPr>
      </p:pic>
    </p:spTree>
    <p:extLst>
      <p:ext uri="{BB962C8B-B14F-4D97-AF65-F5344CB8AC3E}">
        <p14:creationId xmlns:p14="http://schemas.microsoft.com/office/powerpoint/2010/main" val="3479096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A500B-A48A-D779-34F3-3E93F3D48F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739754-18FE-2BC5-7C34-9E223D7FF152}"/>
              </a:ext>
            </a:extLst>
          </p:cNvPr>
          <p:cNvSpPr>
            <a:spLocks noGrp="1"/>
          </p:cNvSpPr>
          <p:nvPr>
            <p:ph type="title"/>
          </p:nvPr>
        </p:nvSpPr>
        <p:spPr>
          <a:xfrm>
            <a:off x="768096" y="996696"/>
            <a:ext cx="10652760" cy="914400"/>
          </a:xfrm>
        </p:spPr>
        <p:txBody>
          <a:bodyPr/>
          <a:lstStyle/>
          <a:p>
            <a:r>
              <a:rPr lang="en-US" dirty="0"/>
              <a:t>Artificial Neural Network (ANN)</a:t>
            </a:r>
            <a:br>
              <a:rPr lang="en-US" dirty="0"/>
            </a:br>
            <a:endParaRPr lang="en-US" dirty="0"/>
          </a:p>
        </p:txBody>
      </p:sp>
      <p:sp>
        <p:nvSpPr>
          <p:cNvPr id="2" name="Slide Number Placeholder 1">
            <a:extLst>
              <a:ext uri="{FF2B5EF4-FFF2-40B4-BE49-F238E27FC236}">
                <a16:creationId xmlns:a16="http://schemas.microsoft.com/office/drawing/2014/main" id="{99EB9456-2822-AD51-8226-8543D610C6DF}"/>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11</a:t>
            </a:fld>
            <a:endParaRPr lang="en-US" dirty="0"/>
          </a:p>
        </p:txBody>
      </p:sp>
      <p:sp>
        <p:nvSpPr>
          <p:cNvPr id="15" name="TextBox 14">
            <a:extLst>
              <a:ext uri="{FF2B5EF4-FFF2-40B4-BE49-F238E27FC236}">
                <a16:creationId xmlns:a16="http://schemas.microsoft.com/office/drawing/2014/main" id="{1259159F-37B7-8A61-F736-521A48CBA80C}"/>
              </a:ext>
            </a:extLst>
          </p:cNvPr>
          <p:cNvSpPr txBox="1"/>
          <p:nvPr/>
        </p:nvSpPr>
        <p:spPr>
          <a:xfrm>
            <a:off x="1525347" y="1541762"/>
            <a:ext cx="3529584" cy="369332"/>
          </a:xfrm>
          <a:prstGeom prst="rect">
            <a:avLst/>
          </a:prstGeom>
          <a:noFill/>
        </p:spPr>
        <p:txBody>
          <a:bodyPr wrap="square" rtlCol="0">
            <a:spAutoFit/>
          </a:bodyPr>
          <a:lstStyle/>
          <a:p>
            <a:r>
              <a:rPr lang="en-CA" dirty="0"/>
              <a:t>Training Dataset (Accuracy)</a:t>
            </a:r>
          </a:p>
        </p:txBody>
      </p:sp>
      <p:sp>
        <p:nvSpPr>
          <p:cNvPr id="16" name="TextBox 15">
            <a:extLst>
              <a:ext uri="{FF2B5EF4-FFF2-40B4-BE49-F238E27FC236}">
                <a16:creationId xmlns:a16="http://schemas.microsoft.com/office/drawing/2014/main" id="{3AABC1CD-8522-589E-BF8C-92CB3184659A}"/>
              </a:ext>
            </a:extLst>
          </p:cNvPr>
          <p:cNvSpPr txBox="1"/>
          <p:nvPr/>
        </p:nvSpPr>
        <p:spPr>
          <a:xfrm>
            <a:off x="7137069" y="1541762"/>
            <a:ext cx="3529584" cy="369332"/>
          </a:xfrm>
          <a:prstGeom prst="rect">
            <a:avLst/>
          </a:prstGeom>
          <a:noFill/>
        </p:spPr>
        <p:txBody>
          <a:bodyPr wrap="square" rtlCol="0">
            <a:spAutoFit/>
          </a:bodyPr>
          <a:lstStyle/>
          <a:p>
            <a:r>
              <a:rPr lang="en-CA" dirty="0"/>
              <a:t>Testing Dataset (Accuracy)</a:t>
            </a:r>
          </a:p>
        </p:txBody>
      </p:sp>
      <p:sp>
        <p:nvSpPr>
          <p:cNvPr id="17" name="TextBox 16">
            <a:extLst>
              <a:ext uri="{FF2B5EF4-FFF2-40B4-BE49-F238E27FC236}">
                <a16:creationId xmlns:a16="http://schemas.microsoft.com/office/drawing/2014/main" id="{A23894DF-8247-DBCB-C63E-3BAF0620D76C}"/>
              </a:ext>
            </a:extLst>
          </p:cNvPr>
          <p:cNvSpPr txBox="1"/>
          <p:nvPr/>
        </p:nvSpPr>
        <p:spPr>
          <a:xfrm>
            <a:off x="1240134" y="4845641"/>
            <a:ext cx="9426520"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Performed multiple scenarios to determine how changing hyperparameters of this machine learning algorithm may affect model accuracy</a:t>
            </a:r>
          </a:p>
          <a:p>
            <a:pPr marL="285750" indent="-285750">
              <a:buFont typeface="Arial" panose="020B0604020202020204" pitchFamily="34" charset="0"/>
              <a:buChar char="•"/>
            </a:pPr>
            <a:r>
              <a:rPr lang="en-CA" dirty="0"/>
              <a:t>The most accurate trial yielded an accuracy for testing data of ~50%</a:t>
            </a:r>
          </a:p>
          <a:p>
            <a:pPr marL="285750" indent="-285750">
              <a:buFont typeface="Arial" panose="020B0604020202020204" pitchFamily="34" charset="0"/>
              <a:buChar char="•"/>
            </a:pPr>
            <a:r>
              <a:rPr lang="en-CA" dirty="0"/>
              <a:t>Similar to other algorithms, Sonnblick achieved an accuracy of 100%</a:t>
            </a:r>
          </a:p>
        </p:txBody>
      </p:sp>
      <p:pic>
        <p:nvPicPr>
          <p:cNvPr id="3" name="Picture 2" descr="A screenshot of a color chart&#10;&#10;Description automatically generated">
            <a:extLst>
              <a:ext uri="{FF2B5EF4-FFF2-40B4-BE49-F238E27FC236}">
                <a16:creationId xmlns:a16="http://schemas.microsoft.com/office/drawing/2014/main" id="{BD4A9201-EB35-E702-D2B1-A92430FC8554}"/>
              </a:ext>
            </a:extLst>
          </p:cNvPr>
          <p:cNvPicPr>
            <a:picLocks noChangeAspect="1"/>
          </p:cNvPicPr>
          <p:nvPr/>
        </p:nvPicPr>
        <p:blipFill>
          <a:blip r:embed="rId2"/>
          <a:stretch>
            <a:fillRect/>
          </a:stretch>
        </p:blipFill>
        <p:spPr>
          <a:xfrm>
            <a:off x="1240134" y="2047995"/>
            <a:ext cx="3814797" cy="2344533"/>
          </a:xfrm>
          <a:prstGeom prst="rect">
            <a:avLst/>
          </a:prstGeom>
        </p:spPr>
      </p:pic>
      <p:pic>
        <p:nvPicPr>
          <p:cNvPr id="5" name="Picture 4" descr="A screenshot of a chart&#10;&#10;Description automatically generated">
            <a:extLst>
              <a:ext uri="{FF2B5EF4-FFF2-40B4-BE49-F238E27FC236}">
                <a16:creationId xmlns:a16="http://schemas.microsoft.com/office/drawing/2014/main" id="{F6BDBBBC-BEA5-B349-B815-0BD9A374D811}"/>
              </a:ext>
            </a:extLst>
          </p:cNvPr>
          <p:cNvPicPr>
            <a:picLocks noChangeAspect="1"/>
          </p:cNvPicPr>
          <p:nvPr/>
        </p:nvPicPr>
        <p:blipFill>
          <a:blip r:embed="rId3"/>
          <a:stretch>
            <a:fillRect/>
          </a:stretch>
        </p:blipFill>
        <p:spPr>
          <a:xfrm>
            <a:off x="6851856" y="2047995"/>
            <a:ext cx="3814797" cy="2393783"/>
          </a:xfrm>
          <a:prstGeom prst="rect">
            <a:avLst/>
          </a:prstGeom>
        </p:spPr>
      </p:pic>
    </p:spTree>
    <p:extLst>
      <p:ext uri="{BB962C8B-B14F-4D97-AF65-F5344CB8AC3E}">
        <p14:creationId xmlns:p14="http://schemas.microsoft.com/office/powerpoint/2010/main" val="3313607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4F035-A84E-C603-942E-4778256E0BA0}"/>
              </a:ext>
            </a:extLst>
          </p:cNvPr>
          <p:cNvSpPr>
            <a:spLocks noGrp="1"/>
          </p:cNvSpPr>
          <p:nvPr>
            <p:ph type="title"/>
          </p:nvPr>
        </p:nvSpPr>
        <p:spPr>
          <a:xfrm>
            <a:off x="768096" y="996696"/>
            <a:ext cx="10652760" cy="914400"/>
          </a:xfrm>
        </p:spPr>
        <p:txBody>
          <a:bodyPr/>
          <a:lstStyle/>
          <a:p>
            <a:r>
              <a:rPr lang="en-US" dirty="0"/>
              <a:t>Conclusion and Next Steps</a:t>
            </a:r>
            <a:br>
              <a:rPr lang="en-US" dirty="0"/>
            </a:br>
            <a:endParaRPr lang="en-US" dirty="0"/>
          </a:p>
        </p:txBody>
      </p:sp>
      <p:sp>
        <p:nvSpPr>
          <p:cNvPr id="5" name="Content Placeholder 4">
            <a:extLst>
              <a:ext uri="{FF2B5EF4-FFF2-40B4-BE49-F238E27FC236}">
                <a16:creationId xmlns:a16="http://schemas.microsoft.com/office/drawing/2014/main" id="{FA5E2967-EEB7-97E3-2E56-03BE47654FA4}"/>
              </a:ext>
            </a:extLst>
          </p:cNvPr>
          <p:cNvSpPr>
            <a:spLocks noGrp="1"/>
          </p:cNvSpPr>
          <p:nvPr>
            <p:ph sz="quarter" idx="13"/>
          </p:nvPr>
        </p:nvSpPr>
        <p:spPr>
          <a:xfrm>
            <a:off x="768096" y="2130552"/>
            <a:ext cx="4206240" cy="3959352"/>
          </a:xfrm>
        </p:spPr>
        <p:txBody>
          <a:bodyPr>
            <a:normAutofit fontScale="92500" lnSpcReduction="20000"/>
          </a:bodyPr>
          <a:lstStyle/>
          <a:p>
            <a:r>
              <a:rPr lang="en-US" dirty="0"/>
              <a:t>Findings thus far demonstrate the ability of machine learning to accurately predict certain weather events, this indicates that machine learning could be able to predict adverse and extreme events as well, aligning with our hypothesis.</a:t>
            </a:r>
          </a:p>
          <a:p>
            <a:r>
              <a:rPr lang="en-US" dirty="0"/>
              <a:t>The KNN model appears to work the best for this data as it has the highest test accuracy.</a:t>
            </a:r>
          </a:p>
          <a:p>
            <a:r>
              <a:rPr lang="en-US" dirty="0"/>
              <a:t>The decision tree model is likely overfit and requires pruning which may lead to improvement</a:t>
            </a:r>
          </a:p>
          <a:p>
            <a:endParaRPr lang="en-US" dirty="0"/>
          </a:p>
        </p:txBody>
      </p:sp>
      <p:graphicFrame>
        <p:nvGraphicFramePr>
          <p:cNvPr id="7" name="Content Placeholder 4" descr="Lined list SmartArt graphic">
            <a:extLst>
              <a:ext uri="{FF2B5EF4-FFF2-40B4-BE49-F238E27FC236}">
                <a16:creationId xmlns:a16="http://schemas.microsoft.com/office/drawing/2014/main" id="{429EF91E-B8F9-2316-423F-22F41E81A654}"/>
              </a:ext>
            </a:extLst>
          </p:cNvPr>
          <p:cNvGraphicFramePr>
            <a:graphicFrameLocks noGrp="1"/>
          </p:cNvGraphicFramePr>
          <p:nvPr>
            <p:ph sz="quarter" idx="12"/>
            <p:extLst>
              <p:ext uri="{D42A27DB-BD31-4B8C-83A1-F6EECF244321}">
                <p14:modId xmlns:p14="http://schemas.microsoft.com/office/powerpoint/2010/main" val="1955121194"/>
              </p:ext>
            </p:extLst>
          </p:nvPr>
        </p:nvGraphicFramePr>
        <p:xfrm>
          <a:off x="5513388" y="2176463"/>
          <a:ext cx="5907087" cy="3959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C9A187C4-2E9C-38FD-AFCE-B470CF80D6A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2524601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531FC-30B1-5F17-6B06-9AE6CF5584A4}"/>
              </a:ext>
            </a:extLst>
          </p:cNvPr>
          <p:cNvSpPr>
            <a:spLocks noGrp="1"/>
          </p:cNvSpPr>
          <p:nvPr>
            <p:ph type="title"/>
          </p:nvPr>
        </p:nvSpPr>
        <p:spPr>
          <a:xfrm>
            <a:off x="768096" y="996696"/>
            <a:ext cx="8668512" cy="2432304"/>
          </a:xfrm>
        </p:spPr>
        <p:txBody>
          <a:bodyPr/>
          <a:lstStyle/>
          <a:p>
            <a:r>
              <a:rPr lang="en-US" dirty="0"/>
              <a:t>Thank</a:t>
            </a:r>
            <a:br>
              <a:rPr lang="en-US" dirty="0"/>
            </a:br>
            <a:r>
              <a:rPr lang="en-US" dirty="0"/>
              <a:t>you</a:t>
            </a:r>
            <a:br>
              <a:rPr lang="en-US" dirty="0"/>
            </a:br>
            <a:endParaRPr lang="en-US" dirty="0"/>
          </a:p>
        </p:txBody>
      </p:sp>
      <p:sp>
        <p:nvSpPr>
          <p:cNvPr id="2" name="Text Placeholder 1">
            <a:extLst>
              <a:ext uri="{FF2B5EF4-FFF2-40B4-BE49-F238E27FC236}">
                <a16:creationId xmlns:a16="http://schemas.microsoft.com/office/drawing/2014/main" id="{CE3B3CC7-49C3-34B4-FBDB-34C97767B918}"/>
              </a:ext>
            </a:extLst>
          </p:cNvPr>
          <p:cNvSpPr>
            <a:spLocks noGrp="1"/>
          </p:cNvSpPr>
          <p:nvPr>
            <p:ph type="body" sz="quarter" idx="10"/>
          </p:nvPr>
        </p:nvSpPr>
        <p:spPr>
          <a:xfrm>
            <a:off x="4946904" y="2194560"/>
            <a:ext cx="5340096" cy="4270248"/>
          </a:xfrm>
        </p:spPr>
        <p:txBody>
          <a:bodyPr/>
          <a:lstStyle/>
          <a:p>
            <a:pPr algn="ctr"/>
            <a:r>
              <a:rPr lang="en-US" dirty="0"/>
              <a:t>Any Questions?</a:t>
            </a:r>
          </a:p>
          <a:p>
            <a:pPr algn="ctr"/>
            <a:r>
              <a:rPr lang="en-US" dirty="0"/>
              <a:t>Please Contact me below:</a:t>
            </a:r>
          </a:p>
          <a:p>
            <a:pPr algn="ctr"/>
            <a:r>
              <a:rPr lang="en-US" dirty="0"/>
              <a:t>Kendra Jackson</a:t>
            </a:r>
          </a:p>
          <a:p>
            <a:pPr algn="ctr"/>
            <a:endParaRPr lang="en-US" dirty="0"/>
          </a:p>
          <a:p>
            <a:pPr algn="ctr"/>
            <a:endParaRPr lang="en-US" dirty="0"/>
          </a:p>
          <a:p>
            <a:pPr algn="ctr"/>
            <a:endParaRPr lang="en-US" dirty="0"/>
          </a:p>
          <a:p>
            <a:pPr algn="ctr"/>
            <a:endParaRPr lang="en-US" dirty="0"/>
          </a:p>
          <a:p>
            <a:pPr algn="ctr"/>
            <a:r>
              <a:rPr lang="en-US" dirty="0"/>
              <a:t>Or Visit:</a:t>
            </a:r>
          </a:p>
          <a:p>
            <a:pPr algn="ctr"/>
            <a:endParaRPr lang="en-US" dirty="0"/>
          </a:p>
          <a:p>
            <a:pPr algn="ctr"/>
            <a:endParaRPr lang="en-US" dirty="0"/>
          </a:p>
        </p:txBody>
      </p:sp>
      <p:pic>
        <p:nvPicPr>
          <p:cNvPr id="5" name="Graphic 33" descr="Envelope">
            <a:hlinkClick r:id="rId2"/>
            <a:extLst>
              <a:ext uri="{FF2B5EF4-FFF2-40B4-BE49-F238E27FC236}">
                <a16:creationId xmlns:a16="http://schemas.microsoft.com/office/drawing/2014/main" id="{429B5B28-2091-B0C7-5808-1E365D23B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9752" y="3954780"/>
            <a:ext cx="914400" cy="914400"/>
          </a:xfrm>
          <a:prstGeom prst="rect">
            <a:avLst/>
          </a:prstGeom>
        </p:spPr>
      </p:pic>
      <p:pic>
        <p:nvPicPr>
          <p:cNvPr id="7" name="Graphic 6" descr="Internet with solid fill">
            <a:hlinkClick r:id="rId5"/>
            <a:extLst>
              <a:ext uri="{FF2B5EF4-FFF2-40B4-BE49-F238E27FC236}">
                <a16:creationId xmlns:a16="http://schemas.microsoft.com/office/drawing/2014/main" id="{806B87EC-781C-12F1-9434-F4E757AE1C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9752" y="5660136"/>
            <a:ext cx="914400" cy="914400"/>
          </a:xfrm>
          <a:prstGeom prst="rect">
            <a:avLst/>
          </a:prstGeom>
        </p:spPr>
      </p:pic>
    </p:spTree>
    <p:extLst>
      <p:ext uri="{BB962C8B-B14F-4D97-AF65-F5344CB8AC3E}">
        <p14:creationId xmlns:p14="http://schemas.microsoft.com/office/powerpoint/2010/main" val="4235689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35764A-06BF-17D4-EE6D-670F5F3FC09A}"/>
              </a:ext>
            </a:extLst>
          </p:cNvPr>
          <p:cNvSpPr>
            <a:spLocks noGrp="1"/>
          </p:cNvSpPr>
          <p:nvPr>
            <p:ph type="title"/>
          </p:nvPr>
        </p:nvSpPr>
        <p:spPr>
          <a:xfrm>
            <a:off x="768096" y="996696"/>
            <a:ext cx="10652760" cy="914400"/>
          </a:xfrm>
        </p:spPr>
        <p:txBody>
          <a:bodyPr/>
          <a:lstStyle/>
          <a:p>
            <a:r>
              <a:rPr lang="en-US" dirty="0"/>
              <a:t>Objective</a:t>
            </a:r>
            <a:br>
              <a:rPr lang="en-US" dirty="0"/>
            </a:br>
            <a:br>
              <a:rPr lang="en-US" dirty="0"/>
            </a:br>
            <a:endParaRPr lang="en-US" dirty="0"/>
          </a:p>
        </p:txBody>
      </p:sp>
      <p:sp>
        <p:nvSpPr>
          <p:cNvPr id="3" name="Content Placeholder 2">
            <a:extLst>
              <a:ext uri="{FF2B5EF4-FFF2-40B4-BE49-F238E27FC236}">
                <a16:creationId xmlns:a16="http://schemas.microsoft.com/office/drawing/2014/main" id="{009B3696-52AB-4FB9-4BF7-D8F7C8A7567E}"/>
              </a:ext>
            </a:extLst>
          </p:cNvPr>
          <p:cNvSpPr>
            <a:spLocks noGrp="1"/>
          </p:cNvSpPr>
          <p:nvPr>
            <p:ph sz="quarter" idx="12"/>
          </p:nvPr>
        </p:nvSpPr>
        <p:spPr>
          <a:xfrm>
            <a:off x="768096" y="1709447"/>
            <a:ext cx="4309230" cy="4865330"/>
          </a:xfrm>
        </p:spPr>
        <p:txBody>
          <a:bodyPr>
            <a:normAutofit/>
          </a:bodyPr>
          <a:lstStyle/>
          <a:p>
            <a:pPr marL="0" indent="0">
              <a:buNone/>
            </a:pPr>
            <a:r>
              <a:rPr lang="en-US" dirty="0"/>
              <a:t>The company, ClimateWins, is a nonprofit European organization. Their main concern is an increase in extreme weather events, especially those within the previous 10-20 years. However, ClimateWins wants to incorporate machine learning into their analysis of climate data. Their hope is to utilize historical data and machine learning to predict the consequences of climate change, including extreme weather events, within Europe and, potentially, the world. </a:t>
            </a:r>
          </a:p>
        </p:txBody>
      </p:sp>
      <p:sp>
        <p:nvSpPr>
          <p:cNvPr id="2" name="Slide Number Placeholder 1">
            <a:extLst>
              <a:ext uri="{FF2B5EF4-FFF2-40B4-BE49-F238E27FC236}">
                <a16:creationId xmlns:a16="http://schemas.microsoft.com/office/drawing/2014/main" id="{D3ADF6CA-8CF2-F784-C54C-19B53962377A}"/>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a:t>
            </a:fld>
            <a:endParaRPr lang="en-US" dirty="0"/>
          </a:p>
        </p:txBody>
      </p:sp>
      <p:pic>
        <p:nvPicPr>
          <p:cNvPr id="8" name="Picture 7" descr="Storm clouds above field">
            <a:extLst>
              <a:ext uri="{FF2B5EF4-FFF2-40B4-BE49-F238E27FC236}">
                <a16:creationId xmlns:a16="http://schemas.microsoft.com/office/drawing/2014/main" id="{E8349234-3BAC-11ED-3F97-E4E85D982AA2}"/>
              </a:ext>
            </a:extLst>
          </p:cNvPr>
          <p:cNvPicPr>
            <a:picLocks noChangeAspect="1"/>
          </p:cNvPicPr>
          <p:nvPr/>
        </p:nvPicPr>
        <p:blipFill>
          <a:blip r:embed="rId2"/>
          <a:stretch>
            <a:fillRect/>
          </a:stretch>
        </p:blipFill>
        <p:spPr>
          <a:xfrm>
            <a:off x="5678424" y="996697"/>
            <a:ext cx="5938068" cy="5861304"/>
          </a:xfrm>
          <a:prstGeom prst="rect">
            <a:avLst/>
          </a:prstGeom>
        </p:spPr>
      </p:pic>
    </p:spTree>
    <p:extLst>
      <p:ext uri="{BB962C8B-B14F-4D97-AF65-F5344CB8AC3E}">
        <p14:creationId xmlns:p14="http://schemas.microsoft.com/office/powerpoint/2010/main" val="1659570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B338E8-1DBC-0FE2-455A-82806A977572}"/>
              </a:ext>
            </a:extLst>
          </p:cNvPr>
          <p:cNvSpPr>
            <a:spLocks noGrp="1"/>
          </p:cNvSpPr>
          <p:nvPr>
            <p:ph type="title"/>
          </p:nvPr>
        </p:nvSpPr>
        <p:spPr>
          <a:xfrm>
            <a:off x="4892040" y="996696"/>
            <a:ext cx="6528816" cy="914400"/>
          </a:xfrm>
        </p:spPr>
        <p:txBody>
          <a:bodyPr/>
          <a:lstStyle/>
          <a:p>
            <a:r>
              <a:rPr lang="en-US" dirty="0"/>
              <a:t>Hypothesis</a:t>
            </a:r>
            <a:br>
              <a:rPr lang="en-US" dirty="0"/>
            </a:br>
            <a:endParaRPr lang="en-US" dirty="0"/>
          </a:p>
        </p:txBody>
      </p:sp>
      <p:pic>
        <p:nvPicPr>
          <p:cNvPr id="6" name="Picture Placeholder 5" descr="Colorful wave at ocean">
            <a:extLst>
              <a:ext uri="{FF2B5EF4-FFF2-40B4-BE49-F238E27FC236}">
                <a16:creationId xmlns:a16="http://schemas.microsoft.com/office/drawing/2014/main" id="{FB7B48B3-A30C-B793-6181-B4305288F6C4}"/>
              </a:ext>
            </a:extLst>
          </p:cNvPr>
          <p:cNvPicPr>
            <a:picLocks noGrp="1" noChangeAspect="1"/>
          </p:cNvPicPr>
          <p:nvPr>
            <p:ph type="pic" sz="quarter" idx="13"/>
          </p:nvPr>
        </p:nvPicPr>
        <p:blipFill>
          <a:blip r:embed="rId2"/>
          <a:srcRect l="27398" r="27398"/>
          <a:stretch/>
        </p:blipFill>
        <p:spPr>
          <a:xfrm>
            <a:off x="457200" y="996950"/>
            <a:ext cx="3971925" cy="5857875"/>
          </a:xfrm>
        </p:spPr>
      </p:pic>
      <p:sp>
        <p:nvSpPr>
          <p:cNvPr id="4" name="Content Placeholder 3">
            <a:extLst>
              <a:ext uri="{FF2B5EF4-FFF2-40B4-BE49-F238E27FC236}">
                <a16:creationId xmlns:a16="http://schemas.microsoft.com/office/drawing/2014/main" id="{8D520FC2-50B3-A72C-35FF-E2289F7FF82B}"/>
              </a:ext>
            </a:extLst>
          </p:cNvPr>
          <p:cNvSpPr>
            <a:spLocks noGrp="1"/>
          </p:cNvSpPr>
          <p:nvPr>
            <p:ph sz="quarter" idx="12"/>
          </p:nvPr>
        </p:nvSpPr>
        <p:spPr>
          <a:xfrm>
            <a:off x="4919472" y="2130552"/>
            <a:ext cx="6510528" cy="3959352"/>
          </a:xfrm>
        </p:spPr>
        <p:txBody>
          <a:bodyPr>
            <a:normAutofit fontScale="85000" lnSpcReduction="20000"/>
          </a:bodyPr>
          <a:lstStyle/>
          <a:p>
            <a:pPr marL="342900" indent="-342900">
              <a:buAutoNum type="arabicPeriod"/>
            </a:pPr>
            <a:r>
              <a:rPr lang="en-US" dirty="0"/>
              <a:t>Machine learning models trained on historical climate data can accurately predict an increase in average daily temperatures across Europe within the next 5 years.</a:t>
            </a:r>
          </a:p>
          <a:p>
            <a:pPr marL="342900" indent="-342900">
              <a:buAutoNum type="arabicPeriod"/>
            </a:pPr>
            <a:r>
              <a:rPr lang="en-US" dirty="0"/>
              <a:t>Machine learning algorithms can identify patterns and correlations between different extreme weather conditions (Ex. Heatwaves and wildfires, heavy rainfall and flooding) and predict the likelihood of one event occurring given the presence of another</a:t>
            </a:r>
          </a:p>
          <a:p>
            <a:pPr marL="342900" indent="-342900">
              <a:buAutoNum type="arabicPeriod"/>
            </a:pPr>
            <a:r>
              <a:rPr lang="en-US" dirty="0"/>
              <a:t>Machine learning models utilizing real-time and historical weather data can effectively predict the occurrence, intensity, and location of extreme weather events (ex. Floods, typhoons, droughts) with a higher accuracy than traditional forecasting methods</a:t>
            </a:r>
          </a:p>
          <a:p>
            <a:pPr marL="342900" indent="-342900">
              <a:buAutoNum type="arabicPeriod"/>
            </a:pPr>
            <a:r>
              <a:rPr lang="en-US" dirty="0"/>
              <a:t>Warmer temperatures correlate positively with occurrence of pleasant weather days while colder temperatures, winds, snow, rain, and the like correlate to unpleasant weather days</a:t>
            </a:r>
          </a:p>
          <a:p>
            <a:pPr marL="342900" indent="-342900">
              <a:buAutoNum type="arabicPeriod"/>
            </a:pPr>
            <a:endParaRPr lang="en-US" dirty="0"/>
          </a:p>
        </p:txBody>
      </p:sp>
      <p:sp>
        <p:nvSpPr>
          <p:cNvPr id="3" name="Slide Number Placeholder 2">
            <a:extLst>
              <a:ext uri="{FF2B5EF4-FFF2-40B4-BE49-F238E27FC236}">
                <a16:creationId xmlns:a16="http://schemas.microsoft.com/office/drawing/2014/main" id="{4EA22479-F5E2-4107-7904-F66C64FF2C74}"/>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3350161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8BF44-2ACE-9098-4534-910AD0C1D968}"/>
              </a:ext>
            </a:extLst>
          </p:cNvPr>
          <p:cNvSpPr>
            <a:spLocks noGrp="1"/>
          </p:cNvSpPr>
          <p:nvPr>
            <p:ph type="title"/>
          </p:nvPr>
        </p:nvSpPr>
        <p:spPr>
          <a:xfrm>
            <a:off x="4892040" y="996696"/>
            <a:ext cx="6528816" cy="522455"/>
          </a:xfrm>
        </p:spPr>
        <p:txBody>
          <a:bodyPr/>
          <a:lstStyle/>
          <a:p>
            <a:r>
              <a:rPr lang="en-CA" dirty="0"/>
              <a:t>The Data</a:t>
            </a:r>
          </a:p>
        </p:txBody>
      </p:sp>
      <p:pic>
        <p:nvPicPr>
          <p:cNvPr id="14" name="Picture Placeholder 13" descr="Close-up of a pen writing on a chart">
            <a:extLst>
              <a:ext uri="{FF2B5EF4-FFF2-40B4-BE49-F238E27FC236}">
                <a16:creationId xmlns:a16="http://schemas.microsoft.com/office/drawing/2014/main" id="{EA8BD54B-6A13-71D7-C261-020EED207C56}"/>
              </a:ext>
            </a:extLst>
          </p:cNvPr>
          <p:cNvPicPr>
            <a:picLocks noGrp="1" noChangeAspect="1"/>
          </p:cNvPicPr>
          <p:nvPr>
            <p:ph type="pic" sz="quarter" idx="13"/>
          </p:nvPr>
        </p:nvPicPr>
        <p:blipFill>
          <a:blip r:embed="rId2"/>
          <a:srcRect l="25219" r="25219"/>
          <a:stretch/>
        </p:blipFill>
        <p:spPr/>
      </p:pic>
      <p:sp>
        <p:nvSpPr>
          <p:cNvPr id="4" name="Content Placeholder 3">
            <a:extLst>
              <a:ext uri="{FF2B5EF4-FFF2-40B4-BE49-F238E27FC236}">
                <a16:creationId xmlns:a16="http://schemas.microsoft.com/office/drawing/2014/main" id="{900C0BA8-02C1-6105-188B-278AC46CAD94}"/>
              </a:ext>
            </a:extLst>
          </p:cNvPr>
          <p:cNvSpPr>
            <a:spLocks noGrp="1"/>
          </p:cNvSpPr>
          <p:nvPr>
            <p:ph sz="quarter" idx="12"/>
          </p:nvPr>
        </p:nvSpPr>
        <p:spPr>
          <a:xfrm>
            <a:off x="5224272" y="1519151"/>
            <a:ext cx="6510528" cy="1965961"/>
          </a:xfrm>
        </p:spPr>
        <p:txBody>
          <a:bodyPr>
            <a:normAutofit/>
          </a:bodyPr>
          <a:lstStyle/>
          <a:p>
            <a:r>
              <a:rPr lang="en-US" sz="1700" dirty="0"/>
              <a:t>Collected through hurricane predictions from the </a:t>
            </a:r>
            <a:r>
              <a:rPr lang="en-US" sz="1700" dirty="0">
                <a:hlinkClick r:id="rId3"/>
              </a:rPr>
              <a:t>The National Oceanic and Atmospheric Administration (NOAA)</a:t>
            </a:r>
            <a:r>
              <a:rPr lang="en-US" sz="1700" dirty="0"/>
              <a:t>, an American company, and typhoon data from </a:t>
            </a:r>
            <a:r>
              <a:rPr lang="en-US" sz="1700" dirty="0">
                <a:hlinkClick r:id="rId4"/>
              </a:rPr>
              <a:t>The Japan Meteorological Agency (JMA)</a:t>
            </a:r>
            <a:r>
              <a:rPr lang="en-US" sz="1700" dirty="0"/>
              <a:t> in Japan, world temperatures, and a “great deal of other data”.  </a:t>
            </a:r>
          </a:p>
          <a:p>
            <a:endParaRPr lang="en-CA" dirty="0"/>
          </a:p>
        </p:txBody>
      </p:sp>
      <p:sp>
        <p:nvSpPr>
          <p:cNvPr id="5" name="Slide Number Placeholder 4">
            <a:extLst>
              <a:ext uri="{FF2B5EF4-FFF2-40B4-BE49-F238E27FC236}">
                <a16:creationId xmlns:a16="http://schemas.microsoft.com/office/drawing/2014/main" id="{99EAC028-3935-F1C3-124D-68FE42633CFE}"/>
              </a:ext>
            </a:extLst>
          </p:cNvPr>
          <p:cNvSpPr>
            <a:spLocks noGrp="1"/>
          </p:cNvSpPr>
          <p:nvPr>
            <p:ph type="sldNum" sz="quarter" idx="10"/>
          </p:nvPr>
        </p:nvSpPr>
        <p:spPr/>
        <p:txBody>
          <a:bodyPr/>
          <a:lstStyle/>
          <a:p>
            <a:fld id="{19B51A1E-902D-48AF-9020-955120F399B6}" type="slidenum">
              <a:rPr lang="en-US" smtClean="0"/>
              <a:pPr/>
              <a:t>4</a:t>
            </a:fld>
            <a:endParaRPr lang="en-US" dirty="0"/>
          </a:p>
        </p:txBody>
      </p:sp>
      <p:sp>
        <p:nvSpPr>
          <p:cNvPr id="9" name="Content Placeholder 3">
            <a:extLst>
              <a:ext uri="{FF2B5EF4-FFF2-40B4-BE49-F238E27FC236}">
                <a16:creationId xmlns:a16="http://schemas.microsoft.com/office/drawing/2014/main" id="{6CF3B2F6-C887-24C6-3687-EA887202466D}"/>
              </a:ext>
            </a:extLst>
          </p:cNvPr>
          <p:cNvSpPr txBox="1">
            <a:spLocks/>
          </p:cNvSpPr>
          <p:nvPr/>
        </p:nvSpPr>
        <p:spPr>
          <a:xfrm>
            <a:off x="4910328" y="3925887"/>
            <a:ext cx="6510528" cy="2928938"/>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125000"/>
              </a:lnSpc>
              <a:spcBef>
                <a:spcPts val="0"/>
              </a:spcBef>
              <a:buClrTx/>
              <a:buFont typeface="Arial" panose="020B0604020202020204" pitchFamily="34" charset="0"/>
              <a:buNone/>
              <a:defRPr sz="1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Based on weather collected from 18 weather stations across Europe</a:t>
            </a:r>
          </a:p>
          <a:p>
            <a:pPr marL="285750" indent="-285750">
              <a:buFont typeface="Arial" panose="020B0604020202020204" pitchFamily="34" charset="0"/>
              <a:buChar char="•"/>
            </a:pPr>
            <a:r>
              <a:rPr lang="en-US" dirty="0"/>
              <a:t>Collected information across a period ranging from the late 1800s to 2022.</a:t>
            </a:r>
          </a:p>
          <a:p>
            <a:pPr marL="285750" indent="-285750">
              <a:buFont typeface="Arial" panose="020B0604020202020204" pitchFamily="34" charset="0"/>
              <a:buChar char="•"/>
            </a:pPr>
            <a:r>
              <a:rPr lang="en-US" dirty="0"/>
              <a:t> Records were made almost daily</a:t>
            </a:r>
          </a:p>
          <a:p>
            <a:pPr marL="285750" indent="-285750">
              <a:buFont typeface="Arial" panose="020B0604020202020204" pitchFamily="34" charset="0"/>
              <a:buChar char="•"/>
            </a:pPr>
            <a:r>
              <a:rPr lang="en-US" dirty="0"/>
              <a:t>Values recorded included temperature, wind speed, snow, global radiation, and more</a:t>
            </a:r>
          </a:p>
          <a:p>
            <a:pPr marL="285750" indent="-285750">
              <a:buFont typeface="Arial" panose="020B0604020202020204" pitchFamily="34" charset="0"/>
              <a:buChar char="•"/>
            </a:pPr>
            <a:r>
              <a:rPr lang="en-US" dirty="0"/>
              <a:t>Collected by the </a:t>
            </a:r>
            <a:r>
              <a:rPr lang="en-US" dirty="0">
                <a:hlinkClick r:id="rId5"/>
              </a:rPr>
              <a:t>European Climate Assessment &amp; Data Project</a:t>
            </a:r>
            <a:endParaRPr lang="en-US" dirty="0"/>
          </a:p>
          <a:p>
            <a:pPr marL="285750" indent="-285750">
              <a:buFont typeface="Arial" panose="020B0604020202020204" pitchFamily="34" charset="0"/>
              <a:buChar char="•"/>
            </a:pPr>
            <a:r>
              <a:rPr lang="en-US" dirty="0">
                <a:hlinkClick r:id="rId6"/>
              </a:rPr>
              <a:t>Downloadable Dataset Link</a:t>
            </a:r>
            <a:r>
              <a:rPr lang="en-US" dirty="0"/>
              <a:t>  </a:t>
            </a:r>
          </a:p>
        </p:txBody>
      </p:sp>
      <p:sp>
        <p:nvSpPr>
          <p:cNvPr id="10" name="Title 1">
            <a:extLst>
              <a:ext uri="{FF2B5EF4-FFF2-40B4-BE49-F238E27FC236}">
                <a16:creationId xmlns:a16="http://schemas.microsoft.com/office/drawing/2014/main" id="{0B72FCC1-D8B8-25C7-26AB-587E18DAD19D}"/>
              </a:ext>
            </a:extLst>
          </p:cNvPr>
          <p:cNvSpPr txBox="1">
            <a:spLocks/>
          </p:cNvSpPr>
          <p:nvPr/>
        </p:nvSpPr>
        <p:spPr>
          <a:xfrm>
            <a:off x="4892040" y="3429000"/>
            <a:ext cx="6528816" cy="522455"/>
          </a:xfrm>
          <a:prstGeom prst="rect">
            <a:avLst/>
          </a:prstGeom>
          <a:noFill/>
        </p:spPr>
        <p:txBody>
          <a:bodyPr vert="horz" lIns="91440" tIns="45720" rIns="91440" bIns="45720" rtlCol="0" anchor="t">
            <a:noAutofit/>
          </a:bodyPr>
          <a:lstStyle>
            <a:lvl1pPr algn="l" defTabSz="914400" rtl="0" eaLnBrk="1" latinLnBrk="0" hangingPunct="1">
              <a:lnSpc>
                <a:spcPct val="75000"/>
              </a:lnSpc>
              <a:spcBef>
                <a:spcPct val="0"/>
              </a:spcBef>
              <a:buNone/>
              <a:defRPr sz="4000" b="1" kern="1200" spc="-150" baseline="0">
                <a:solidFill>
                  <a:schemeClr val="accent3"/>
                </a:solidFill>
                <a:latin typeface="+mj-lt"/>
                <a:ea typeface="+mj-ea"/>
                <a:cs typeface="+mj-cs"/>
              </a:defRPr>
            </a:lvl1pPr>
          </a:lstStyle>
          <a:p>
            <a:r>
              <a:rPr lang="en-CA" dirty="0"/>
              <a:t>The Dataset</a:t>
            </a:r>
          </a:p>
        </p:txBody>
      </p:sp>
    </p:spTree>
    <p:extLst>
      <p:ext uri="{BB962C8B-B14F-4D97-AF65-F5344CB8AC3E}">
        <p14:creationId xmlns:p14="http://schemas.microsoft.com/office/powerpoint/2010/main" val="3240454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3B84D-7523-4585-3CBB-90DEF9A20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8E05E-9A31-8A4E-D61B-EA6002212610}"/>
              </a:ext>
            </a:extLst>
          </p:cNvPr>
          <p:cNvSpPr>
            <a:spLocks noGrp="1"/>
          </p:cNvSpPr>
          <p:nvPr>
            <p:ph type="title"/>
          </p:nvPr>
        </p:nvSpPr>
        <p:spPr>
          <a:xfrm>
            <a:off x="4429125" y="554836"/>
            <a:ext cx="6528816" cy="522455"/>
          </a:xfrm>
        </p:spPr>
        <p:txBody>
          <a:bodyPr/>
          <a:lstStyle/>
          <a:p>
            <a:r>
              <a:rPr lang="en-CA" sz="2800" dirty="0"/>
              <a:t>Data Bias</a:t>
            </a:r>
          </a:p>
        </p:txBody>
      </p:sp>
      <p:pic>
        <p:nvPicPr>
          <p:cNvPr id="14" name="Picture Placeholder 13" descr="Desktop computer playset">
            <a:extLst>
              <a:ext uri="{FF2B5EF4-FFF2-40B4-BE49-F238E27FC236}">
                <a16:creationId xmlns:a16="http://schemas.microsoft.com/office/drawing/2014/main" id="{E619C393-3290-F607-421B-CC396EDC9110}"/>
              </a:ext>
            </a:extLst>
          </p:cNvPr>
          <p:cNvPicPr>
            <a:picLocks noGrp="1" noChangeAspect="1"/>
          </p:cNvPicPr>
          <p:nvPr>
            <p:ph type="pic" sz="quarter" idx="13"/>
          </p:nvPr>
        </p:nvPicPr>
        <p:blipFill>
          <a:blip r:embed="rId3"/>
          <a:srcRect l="26144" r="26144"/>
          <a:stretch/>
        </p:blipFill>
        <p:spPr>
          <a:xfrm>
            <a:off x="164593" y="771525"/>
            <a:ext cx="3630168" cy="6086475"/>
          </a:xfrm>
        </p:spPr>
      </p:pic>
      <p:sp>
        <p:nvSpPr>
          <p:cNvPr id="4" name="Content Placeholder 3">
            <a:extLst>
              <a:ext uri="{FF2B5EF4-FFF2-40B4-BE49-F238E27FC236}">
                <a16:creationId xmlns:a16="http://schemas.microsoft.com/office/drawing/2014/main" id="{4B3205D7-5A18-F4B8-7511-B5A40111715A}"/>
              </a:ext>
            </a:extLst>
          </p:cNvPr>
          <p:cNvSpPr>
            <a:spLocks noGrp="1"/>
          </p:cNvSpPr>
          <p:nvPr>
            <p:ph sz="quarter" idx="12"/>
          </p:nvPr>
        </p:nvSpPr>
        <p:spPr>
          <a:xfrm>
            <a:off x="4136518" y="1216152"/>
            <a:ext cx="7598282" cy="3734511"/>
          </a:xfrm>
        </p:spPr>
        <p:txBody>
          <a:bodyPr>
            <a:noAutofit/>
          </a:bodyPr>
          <a:lstStyle/>
          <a:p>
            <a:pPr marL="342900" indent="-342900">
              <a:buAutoNum type="arabicPeriod"/>
            </a:pPr>
            <a:r>
              <a:rPr lang="en-US" sz="1400" dirty="0"/>
              <a:t>Collection Bias</a:t>
            </a:r>
          </a:p>
          <a:p>
            <a:pPr marL="1074420" lvl="1" indent="-342900"/>
            <a:r>
              <a:rPr lang="en-US" sz="1400" b="1" dirty="0"/>
              <a:t>Over 26,000 </a:t>
            </a:r>
            <a:r>
              <a:rPr lang="en-US" sz="1400" dirty="0"/>
              <a:t>weather stations exist across Europe, data was collected from </a:t>
            </a:r>
            <a:r>
              <a:rPr lang="en-US" sz="1400" b="1" dirty="0"/>
              <a:t>only 18. </a:t>
            </a:r>
            <a:r>
              <a:rPr lang="en-US" sz="1400" dirty="0"/>
              <a:t>The sampled weather stations may not accurately represent the diverse climates across Europe.</a:t>
            </a:r>
          </a:p>
          <a:p>
            <a:pPr marL="342900" indent="-342900">
              <a:buAutoNum type="arabicPeriod"/>
            </a:pPr>
            <a:r>
              <a:rPr lang="en-US" sz="1400" dirty="0"/>
              <a:t>Location Bias</a:t>
            </a:r>
          </a:p>
          <a:p>
            <a:pPr marL="1074420" lvl="1" indent="-342900"/>
            <a:r>
              <a:rPr lang="en-US" sz="1400" dirty="0"/>
              <a:t>Data is centralized to Europe; predictions may not be capable of generalizing and therefore predict accurately in other regions like Russia, Canada, or Chile.</a:t>
            </a:r>
          </a:p>
          <a:p>
            <a:pPr marL="342900" indent="-342900">
              <a:buAutoNum type="arabicPeriod"/>
            </a:pPr>
            <a:r>
              <a:rPr lang="en-US" sz="1400" dirty="0"/>
              <a:t>Sampling Bias</a:t>
            </a:r>
          </a:p>
          <a:p>
            <a:pPr marL="1074420" lvl="1" indent="-342900"/>
            <a:r>
              <a:rPr lang="en-US" sz="1400" dirty="0"/>
              <a:t>Selection of limited stations can skew the results due to inaccurate representation of regional data</a:t>
            </a:r>
          </a:p>
          <a:p>
            <a:pPr marL="342900" indent="-342900">
              <a:buAutoNum type="arabicPeriod"/>
            </a:pPr>
            <a:r>
              <a:rPr lang="en-US" sz="1400" dirty="0"/>
              <a:t>Temporal Bias</a:t>
            </a:r>
          </a:p>
          <a:p>
            <a:pPr marL="1017270" lvl="1" indent="-285750"/>
            <a:r>
              <a:rPr lang="en-CA" sz="1400" dirty="0"/>
              <a:t>Data range spans a period of over 150+ years, historical conditions may no longer represent current conditions and may mislead the algorithm to determine more milder weather</a:t>
            </a:r>
          </a:p>
        </p:txBody>
      </p:sp>
      <p:sp>
        <p:nvSpPr>
          <p:cNvPr id="5" name="Slide Number Placeholder 4">
            <a:extLst>
              <a:ext uri="{FF2B5EF4-FFF2-40B4-BE49-F238E27FC236}">
                <a16:creationId xmlns:a16="http://schemas.microsoft.com/office/drawing/2014/main" id="{B3DC0507-1DB2-1556-4EE2-8C97C4166ECD}"/>
              </a:ext>
            </a:extLst>
          </p:cNvPr>
          <p:cNvSpPr>
            <a:spLocks noGrp="1"/>
          </p:cNvSpPr>
          <p:nvPr>
            <p:ph type="sldNum" sz="quarter" idx="10"/>
          </p:nvPr>
        </p:nvSpPr>
        <p:spPr/>
        <p:txBody>
          <a:bodyPr/>
          <a:lstStyle/>
          <a:p>
            <a:fld id="{19B51A1E-902D-48AF-9020-955120F399B6}" type="slidenum">
              <a:rPr lang="en-US" smtClean="0"/>
              <a:pPr/>
              <a:t>5</a:t>
            </a:fld>
            <a:endParaRPr lang="en-US" dirty="0"/>
          </a:p>
        </p:txBody>
      </p:sp>
      <p:sp>
        <p:nvSpPr>
          <p:cNvPr id="9" name="Content Placeholder 3">
            <a:extLst>
              <a:ext uri="{FF2B5EF4-FFF2-40B4-BE49-F238E27FC236}">
                <a16:creationId xmlns:a16="http://schemas.microsoft.com/office/drawing/2014/main" id="{852A9A75-1198-BAAE-321A-25C5C71F1A65}"/>
              </a:ext>
            </a:extLst>
          </p:cNvPr>
          <p:cNvSpPr txBox="1">
            <a:spLocks/>
          </p:cNvSpPr>
          <p:nvPr/>
        </p:nvSpPr>
        <p:spPr>
          <a:xfrm>
            <a:off x="4136517" y="5111241"/>
            <a:ext cx="7598283" cy="1907922"/>
          </a:xfrm>
          <a:prstGeom prst="rect">
            <a:avLst/>
          </a:prstGeom>
        </p:spPr>
        <p:txBody>
          <a:bodyPr vert="horz" lIns="91440" tIns="45720" rIns="91440" bIns="45720" rtlCol="0" anchor="b">
            <a:normAutofit/>
          </a:bodyPr>
          <a:lstStyle>
            <a:lvl1pPr marL="0" indent="0" algn="l" defTabSz="914400" rtl="0" eaLnBrk="1" latinLnBrk="0" hangingPunct="1">
              <a:lnSpc>
                <a:spcPct val="125000"/>
              </a:lnSpc>
              <a:spcBef>
                <a:spcPts val="0"/>
              </a:spcBef>
              <a:buClrTx/>
              <a:buFont typeface="Arial" panose="020B0604020202020204" pitchFamily="34" charset="0"/>
              <a:buNone/>
              <a:defRPr sz="1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Accuracy depends on Machine Learning Algorithm applied to historical data</a:t>
            </a:r>
          </a:p>
          <a:p>
            <a:pPr marL="1017270" lvl="1" indent="-285750"/>
            <a:r>
              <a:rPr lang="en-US" sz="1400" dirty="0"/>
              <a:t>KNN (</a:t>
            </a:r>
            <a:r>
              <a:rPr lang="en-US" sz="1400" b="1" dirty="0"/>
              <a:t>Best Fit</a:t>
            </a:r>
            <a:r>
              <a:rPr lang="en-US" sz="1400" dirty="0"/>
              <a:t>) ~ 88% (Test Data)</a:t>
            </a:r>
          </a:p>
          <a:p>
            <a:pPr marL="1017270" lvl="1" indent="-285750"/>
            <a:r>
              <a:rPr lang="en-US" sz="1400" dirty="0"/>
              <a:t>Decision Tree ~ 47% (Test Data)</a:t>
            </a:r>
          </a:p>
          <a:p>
            <a:pPr marL="1383030" lvl="2" indent="-285750"/>
            <a:r>
              <a:rPr lang="en-US" sz="1400" dirty="0"/>
              <a:t>Requires pruning</a:t>
            </a:r>
          </a:p>
          <a:p>
            <a:pPr marL="1017270" lvl="1" indent="-285750"/>
            <a:r>
              <a:rPr lang="en-US" sz="1400" dirty="0"/>
              <a:t>Artificial Neural Network ~ 50% (Test Data)</a:t>
            </a:r>
          </a:p>
          <a:p>
            <a:pPr lvl="2" indent="0">
              <a:buNone/>
            </a:pPr>
            <a:endParaRPr lang="en-US" dirty="0"/>
          </a:p>
        </p:txBody>
      </p:sp>
      <p:sp>
        <p:nvSpPr>
          <p:cNvPr id="10" name="Title 1">
            <a:extLst>
              <a:ext uri="{FF2B5EF4-FFF2-40B4-BE49-F238E27FC236}">
                <a16:creationId xmlns:a16="http://schemas.microsoft.com/office/drawing/2014/main" id="{18BFC942-29DF-99B6-616C-0ECBC23AEEC1}"/>
              </a:ext>
            </a:extLst>
          </p:cNvPr>
          <p:cNvSpPr txBox="1">
            <a:spLocks/>
          </p:cNvSpPr>
          <p:nvPr/>
        </p:nvSpPr>
        <p:spPr>
          <a:xfrm>
            <a:off x="4429125" y="4974004"/>
            <a:ext cx="6528816" cy="522455"/>
          </a:xfrm>
          <a:prstGeom prst="rect">
            <a:avLst/>
          </a:prstGeom>
          <a:noFill/>
        </p:spPr>
        <p:txBody>
          <a:bodyPr vert="horz" lIns="91440" tIns="45720" rIns="91440" bIns="45720" rtlCol="0" anchor="t">
            <a:noAutofit/>
          </a:bodyPr>
          <a:lstStyle>
            <a:lvl1pPr algn="l" defTabSz="914400" rtl="0" eaLnBrk="1" latinLnBrk="0" hangingPunct="1">
              <a:lnSpc>
                <a:spcPct val="75000"/>
              </a:lnSpc>
              <a:spcBef>
                <a:spcPct val="0"/>
              </a:spcBef>
              <a:buNone/>
              <a:defRPr sz="4000" b="1" kern="1200" spc="-150" baseline="0">
                <a:solidFill>
                  <a:schemeClr val="accent3"/>
                </a:solidFill>
                <a:latin typeface="+mj-lt"/>
                <a:ea typeface="+mj-ea"/>
                <a:cs typeface="+mj-cs"/>
              </a:defRPr>
            </a:lvl1pPr>
          </a:lstStyle>
          <a:p>
            <a:r>
              <a:rPr lang="en-CA" sz="2800" dirty="0"/>
              <a:t>Data Prediction Accuracy</a:t>
            </a:r>
          </a:p>
        </p:txBody>
      </p:sp>
    </p:spTree>
    <p:extLst>
      <p:ext uri="{BB962C8B-B14F-4D97-AF65-F5344CB8AC3E}">
        <p14:creationId xmlns:p14="http://schemas.microsoft.com/office/powerpoint/2010/main" val="1278528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8DF0-7084-7BF8-351B-40A6ECDD02AF}"/>
              </a:ext>
            </a:extLst>
          </p:cNvPr>
          <p:cNvSpPr>
            <a:spLocks noGrp="1"/>
          </p:cNvSpPr>
          <p:nvPr>
            <p:ph type="title"/>
          </p:nvPr>
        </p:nvSpPr>
        <p:spPr>
          <a:xfrm>
            <a:off x="454152" y="466344"/>
            <a:ext cx="5641848" cy="1691640"/>
          </a:xfrm>
        </p:spPr>
        <p:txBody>
          <a:bodyPr/>
          <a:lstStyle/>
          <a:p>
            <a:r>
              <a:rPr lang="en-US" dirty="0"/>
              <a:t>Data Optimization</a:t>
            </a:r>
          </a:p>
        </p:txBody>
      </p:sp>
      <p:sp>
        <p:nvSpPr>
          <p:cNvPr id="8" name="TextBox 7">
            <a:extLst>
              <a:ext uri="{FF2B5EF4-FFF2-40B4-BE49-F238E27FC236}">
                <a16:creationId xmlns:a16="http://schemas.microsoft.com/office/drawing/2014/main" id="{B6687B80-6ADE-B5D1-CAEF-B5398D69D8BC}"/>
              </a:ext>
            </a:extLst>
          </p:cNvPr>
          <p:cNvSpPr txBox="1"/>
          <p:nvPr/>
        </p:nvSpPr>
        <p:spPr>
          <a:xfrm>
            <a:off x="2057400" y="2414016"/>
            <a:ext cx="7141464" cy="3416320"/>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rPr>
              <a:t>Data optimized through </a:t>
            </a:r>
            <a:r>
              <a:rPr lang="en-CA" b="1" dirty="0">
                <a:solidFill>
                  <a:schemeClr val="bg1"/>
                </a:solidFill>
              </a:rPr>
              <a:t>Gradient Descent</a:t>
            </a:r>
          </a:p>
          <a:p>
            <a:pPr marL="285750" indent="-285750">
              <a:buFont typeface="Arial" panose="020B0604020202020204" pitchFamily="34" charset="0"/>
              <a:buChar char="•"/>
            </a:pPr>
            <a:r>
              <a:rPr lang="en-CA" dirty="0">
                <a:solidFill>
                  <a:schemeClr val="bg1"/>
                </a:solidFill>
              </a:rPr>
              <a:t>Gradient Descent was utilized to find a local minimum or “valley” within the data, this function represents error within a model. </a:t>
            </a:r>
          </a:p>
          <a:p>
            <a:pPr marL="285750" indent="-285750">
              <a:buFont typeface="Arial" panose="020B0604020202020204" pitchFamily="34" charset="0"/>
              <a:buChar char="•"/>
            </a:pPr>
            <a:r>
              <a:rPr lang="en-CA" dirty="0">
                <a:solidFill>
                  <a:schemeClr val="bg1"/>
                </a:solidFill>
              </a:rPr>
              <a:t>For this data, gradient descent was applied to find the minimum error, this was completed by adjusting iteration, Theta values, and step size.</a:t>
            </a:r>
          </a:p>
          <a:p>
            <a:pPr marL="285750" indent="-285750">
              <a:buFont typeface="Arial" panose="020B0604020202020204" pitchFamily="34" charset="0"/>
              <a:buChar char="•"/>
            </a:pPr>
            <a:r>
              <a:rPr lang="en-CA" dirty="0">
                <a:solidFill>
                  <a:schemeClr val="bg1"/>
                </a:solidFill>
              </a:rPr>
              <a:t>Results near to 0 were achieved </a:t>
            </a:r>
          </a:p>
          <a:p>
            <a:pPr marL="742950" lvl="1" indent="-285750">
              <a:buFont typeface="Arial" panose="020B0604020202020204" pitchFamily="34" charset="0"/>
              <a:buChar char="•"/>
            </a:pPr>
            <a:r>
              <a:rPr lang="en-CA" dirty="0">
                <a:solidFill>
                  <a:schemeClr val="bg1"/>
                </a:solidFill>
              </a:rPr>
              <a:t>When lower error is achieved, the model fits the data better and can therefore make more accurate predictions</a:t>
            </a:r>
          </a:p>
          <a:p>
            <a:pPr marL="285750" indent="-285750">
              <a:buFont typeface="Arial" panose="020B0604020202020204" pitchFamily="34" charset="0"/>
              <a:buChar char="•"/>
            </a:pPr>
            <a:endParaRPr lang="en-CA" dirty="0">
              <a:solidFill>
                <a:schemeClr val="bg1"/>
              </a:solidFill>
            </a:endParaRPr>
          </a:p>
        </p:txBody>
      </p:sp>
    </p:spTree>
    <p:extLst>
      <p:ext uri="{BB962C8B-B14F-4D97-AF65-F5344CB8AC3E}">
        <p14:creationId xmlns:p14="http://schemas.microsoft.com/office/powerpoint/2010/main" val="390193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D8619-1B86-47C0-0EF6-BD7B33463696}"/>
              </a:ext>
            </a:extLst>
          </p:cNvPr>
          <p:cNvSpPr>
            <a:spLocks noGrp="1"/>
          </p:cNvSpPr>
          <p:nvPr>
            <p:ph type="title"/>
          </p:nvPr>
        </p:nvSpPr>
        <p:spPr>
          <a:xfrm>
            <a:off x="1225296" y="1691640"/>
            <a:ext cx="7708392" cy="2916936"/>
          </a:xfrm>
        </p:spPr>
        <p:txBody>
          <a:bodyPr/>
          <a:lstStyle/>
          <a:p>
            <a:r>
              <a:rPr lang="en-US" dirty="0"/>
              <a:t>Machine Learning Algorithms</a:t>
            </a:r>
          </a:p>
        </p:txBody>
      </p:sp>
      <p:sp>
        <p:nvSpPr>
          <p:cNvPr id="2" name="Text Placeholder 1">
            <a:extLst>
              <a:ext uri="{FF2B5EF4-FFF2-40B4-BE49-F238E27FC236}">
                <a16:creationId xmlns:a16="http://schemas.microsoft.com/office/drawing/2014/main" id="{3A923FBA-7788-70A6-BB80-20E32A13EAEA}"/>
              </a:ext>
            </a:extLst>
          </p:cNvPr>
          <p:cNvSpPr>
            <a:spLocks noGrp="1"/>
          </p:cNvSpPr>
          <p:nvPr>
            <p:ph type="body" sz="quarter" idx="10"/>
          </p:nvPr>
        </p:nvSpPr>
        <p:spPr>
          <a:xfrm>
            <a:off x="1225296" y="5001768"/>
            <a:ext cx="7251192" cy="1088136"/>
          </a:xfrm>
        </p:spPr>
        <p:txBody>
          <a:bodyPr/>
          <a:lstStyle/>
          <a:p>
            <a:pPr marL="342900" indent="-342900">
              <a:buAutoNum type="arabicPeriod"/>
            </a:pPr>
            <a:r>
              <a:rPr lang="en-US" dirty="0"/>
              <a:t>K-Nearest Neighbour (KNN)</a:t>
            </a:r>
          </a:p>
          <a:p>
            <a:pPr marL="342900" indent="-342900">
              <a:buAutoNum type="arabicPeriod"/>
            </a:pPr>
            <a:r>
              <a:rPr lang="en-US" dirty="0"/>
              <a:t>Decision Tree</a:t>
            </a:r>
          </a:p>
          <a:p>
            <a:pPr marL="342900" indent="-342900">
              <a:buAutoNum type="arabicPeriod"/>
            </a:pPr>
            <a:r>
              <a:rPr lang="en-US" dirty="0"/>
              <a:t>Artificial Neural Network (ANN)</a:t>
            </a:r>
          </a:p>
        </p:txBody>
      </p:sp>
    </p:spTree>
    <p:extLst>
      <p:ext uri="{BB962C8B-B14F-4D97-AF65-F5344CB8AC3E}">
        <p14:creationId xmlns:p14="http://schemas.microsoft.com/office/powerpoint/2010/main" val="2609339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08DEC-E11F-1659-156F-B2F3678BDB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DC42FB-4075-5329-4564-B5D1CBC28BF2}"/>
              </a:ext>
            </a:extLst>
          </p:cNvPr>
          <p:cNvSpPr>
            <a:spLocks noGrp="1"/>
          </p:cNvSpPr>
          <p:nvPr>
            <p:ph type="title"/>
          </p:nvPr>
        </p:nvSpPr>
        <p:spPr>
          <a:xfrm>
            <a:off x="768096" y="996696"/>
            <a:ext cx="10652760" cy="914400"/>
          </a:xfrm>
        </p:spPr>
        <p:txBody>
          <a:bodyPr/>
          <a:lstStyle/>
          <a:p>
            <a:r>
              <a:rPr lang="en-US" dirty="0"/>
              <a:t>K-Nearest Neighbour (KNN)</a:t>
            </a:r>
            <a:br>
              <a:rPr lang="en-US" dirty="0"/>
            </a:br>
            <a:endParaRPr lang="en-US" dirty="0"/>
          </a:p>
        </p:txBody>
      </p:sp>
      <p:sp>
        <p:nvSpPr>
          <p:cNvPr id="2" name="Slide Number Placeholder 1">
            <a:extLst>
              <a:ext uri="{FF2B5EF4-FFF2-40B4-BE49-F238E27FC236}">
                <a16:creationId xmlns:a16="http://schemas.microsoft.com/office/drawing/2014/main" id="{0D9303DC-871B-EE77-D780-13C121C636D8}"/>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8</a:t>
            </a:fld>
            <a:endParaRPr lang="en-US" dirty="0"/>
          </a:p>
        </p:txBody>
      </p:sp>
      <p:sp>
        <p:nvSpPr>
          <p:cNvPr id="15" name="TextBox 14">
            <a:extLst>
              <a:ext uri="{FF2B5EF4-FFF2-40B4-BE49-F238E27FC236}">
                <a16:creationId xmlns:a16="http://schemas.microsoft.com/office/drawing/2014/main" id="{728B7169-1910-1B50-B707-1326ADC70B9E}"/>
              </a:ext>
            </a:extLst>
          </p:cNvPr>
          <p:cNvSpPr txBox="1"/>
          <p:nvPr/>
        </p:nvSpPr>
        <p:spPr>
          <a:xfrm>
            <a:off x="1552780" y="1541764"/>
            <a:ext cx="3529584" cy="369332"/>
          </a:xfrm>
          <a:prstGeom prst="rect">
            <a:avLst/>
          </a:prstGeom>
          <a:noFill/>
        </p:spPr>
        <p:txBody>
          <a:bodyPr wrap="square" rtlCol="0">
            <a:spAutoFit/>
          </a:bodyPr>
          <a:lstStyle/>
          <a:p>
            <a:r>
              <a:rPr lang="en-CA" dirty="0"/>
              <a:t>Training Dataset (Accuracy)</a:t>
            </a:r>
          </a:p>
        </p:txBody>
      </p:sp>
      <p:sp>
        <p:nvSpPr>
          <p:cNvPr id="16" name="TextBox 15">
            <a:extLst>
              <a:ext uri="{FF2B5EF4-FFF2-40B4-BE49-F238E27FC236}">
                <a16:creationId xmlns:a16="http://schemas.microsoft.com/office/drawing/2014/main" id="{E87B1E5E-49FA-7DD0-435A-2976DF02090B}"/>
              </a:ext>
            </a:extLst>
          </p:cNvPr>
          <p:cNvSpPr txBox="1"/>
          <p:nvPr/>
        </p:nvSpPr>
        <p:spPr>
          <a:xfrm>
            <a:off x="7109636" y="1541764"/>
            <a:ext cx="3529584" cy="369332"/>
          </a:xfrm>
          <a:prstGeom prst="rect">
            <a:avLst/>
          </a:prstGeom>
          <a:noFill/>
        </p:spPr>
        <p:txBody>
          <a:bodyPr wrap="square" rtlCol="0">
            <a:spAutoFit/>
          </a:bodyPr>
          <a:lstStyle/>
          <a:p>
            <a:r>
              <a:rPr lang="en-CA" dirty="0"/>
              <a:t>Testing Dataset (Accuracy)</a:t>
            </a:r>
          </a:p>
        </p:txBody>
      </p:sp>
      <p:pic>
        <p:nvPicPr>
          <p:cNvPr id="3" name="Picture 2" descr="A screenshot of a computer screen&#10;&#10;Description automatically generated">
            <a:extLst>
              <a:ext uri="{FF2B5EF4-FFF2-40B4-BE49-F238E27FC236}">
                <a16:creationId xmlns:a16="http://schemas.microsoft.com/office/drawing/2014/main" id="{EFF29ADF-0A1C-A15A-5F94-0F562A813D82}"/>
              </a:ext>
            </a:extLst>
          </p:cNvPr>
          <p:cNvPicPr>
            <a:picLocks noChangeAspect="1"/>
          </p:cNvPicPr>
          <p:nvPr/>
        </p:nvPicPr>
        <p:blipFill>
          <a:blip r:embed="rId2"/>
          <a:stretch>
            <a:fillRect/>
          </a:stretch>
        </p:blipFill>
        <p:spPr>
          <a:xfrm>
            <a:off x="768096" y="1911096"/>
            <a:ext cx="5098952" cy="2626360"/>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2CFD8C6B-0949-3D40-1F66-CE4186E4BA44}"/>
              </a:ext>
            </a:extLst>
          </p:cNvPr>
          <p:cNvPicPr>
            <a:picLocks noChangeAspect="1"/>
          </p:cNvPicPr>
          <p:nvPr/>
        </p:nvPicPr>
        <p:blipFill>
          <a:blip r:embed="rId3"/>
          <a:stretch>
            <a:fillRect/>
          </a:stretch>
        </p:blipFill>
        <p:spPr>
          <a:xfrm>
            <a:off x="6090048" y="1911096"/>
            <a:ext cx="5158105" cy="2626360"/>
          </a:xfrm>
          <a:prstGeom prst="rect">
            <a:avLst/>
          </a:prstGeom>
        </p:spPr>
      </p:pic>
      <p:sp>
        <p:nvSpPr>
          <p:cNvPr id="6" name="TextBox 5">
            <a:extLst>
              <a:ext uri="{FF2B5EF4-FFF2-40B4-BE49-F238E27FC236}">
                <a16:creationId xmlns:a16="http://schemas.microsoft.com/office/drawing/2014/main" id="{CC10E24B-5DB6-7ACB-F01D-983B28130964}"/>
              </a:ext>
            </a:extLst>
          </p:cNvPr>
          <p:cNvSpPr txBox="1"/>
          <p:nvPr/>
        </p:nvSpPr>
        <p:spPr>
          <a:xfrm>
            <a:off x="768095" y="4864608"/>
            <a:ext cx="10480057" cy="1200329"/>
          </a:xfrm>
          <a:prstGeom prst="rect">
            <a:avLst/>
          </a:prstGeom>
          <a:noFill/>
        </p:spPr>
        <p:txBody>
          <a:bodyPr wrap="square" rtlCol="0">
            <a:spAutoFit/>
          </a:bodyPr>
          <a:lstStyle/>
          <a:p>
            <a:pPr marL="285750" indent="-285750">
              <a:buFont typeface="Arial" panose="020B0604020202020204" pitchFamily="34" charset="0"/>
              <a:buChar char="•"/>
            </a:pPr>
            <a:r>
              <a:rPr lang="en-CA" dirty="0"/>
              <a:t>Assigns distance to other data points from a selected data point</a:t>
            </a:r>
          </a:p>
          <a:p>
            <a:pPr marL="285750" indent="-285750">
              <a:buFont typeface="Arial" panose="020B0604020202020204" pitchFamily="34" charset="0"/>
              <a:buChar char="•"/>
            </a:pPr>
            <a:r>
              <a:rPr lang="en-CA" dirty="0"/>
              <a:t>Looks at an assigned value of nearest data points (Ex. Looks at 3 closest “neighbours”)</a:t>
            </a:r>
          </a:p>
          <a:p>
            <a:pPr marL="285750" indent="-285750">
              <a:buFont typeface="Arial" panose="020B0604020202020204" pitchFamily="34" charset="0"/>
              <a:buChar char="•"/>
            </a:pPr>
            <a:r>
              <a:rPr lang="en-CA" dirty="0"/>
              <a:t>Makes a prediction based on the “neighbours” or data points closest to it</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1421947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4F4A17-E5E3-3BBB-506A-67A82AC57277}"/>
              </a:ext>
            </a:extLst>
          </p:cNvPr>
          <p:cNvSpPr>
            <a:spLocks noGrp="1"/>
          </p:cNvSpPr>
          <p:nvPr>
            <p:ph type="title"/>
          </p:nvPr>
        </p:nvSpPr>
        <p:spPr>
          <a:xfrm>
            <a:off x="768096" y="996696"/>
            <a:ext cx="10652760" cy="914400"/>
          </a:xfrm>
        </p:spPr>
        <p:txBody>
          <a:bodyPr/>
          <a:lstStyle/>
          <a:p>
            <a:r>
              <a:rPr lang="en-US" dirty="0"/>
              <a:t>K-Nearest Neighbour (KNN)</a:t>
            </a:r>
            <a:br>
              <a:rPr lang="en-US" dirty="0"/>
            </a:br>
            <a:endParaRPr lang="en-US" dirty="0"/>
          </a:p>
        </p:txBody>
      </p:sp>
      <p:sp>
        <p:nvSpPr>
          <p:cNvPr id="2" name="Slide Number Placeholder 1">
            <a:extLst>
              <a:ext uri="{FF2B5EF4-FFF2-40B4-BE49-F238E27FC236}">
                <a16:creationId xmlns:a16="http://schemas.microsoft.com/office/drawing/2014/main" id="{32DD2FEE-CF47-A509-59FE-1CBDAAF0188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9</a:t>
            </a:fld>
            <a:endParaRPr lang="en-US" dirty="0"/>
          </a:p>
        </p:txBody>
      </p:sp>
      <p:pic>
        <p:nvPicPr>
          <p:cNvPr id="9" name="Picture 8">
            <a:extLst>
              <a:ext uri="{FF2B5EF4-FFF2-40B4-BE49-F238E27FC236}">
                <a16:creationId xmlns:a16="http://schemas.microsoft.com/office/drawing/2014/main" id="{DA6BBA53-4B5B-6B05-E277-426103176BA7}"/>
              </a:ext>
            </a:extLst>
          </p:cNvPr>
          <p:cNvPicPr>
            <a:picLocks noChangeAspect="1"/>
          </p:cNvPicPr>
          <p:nvPr/>
        </p:nvPicPr>
        <p:blipFill>
          <a:blip r:embed="rId2"/>
          <a:stretch>
            <a:fillRect/>
          </a:stretch>
        </p:blipFill>
        <p:spPr>
          <a:xfrm>
            <a:off x="277345" y="1911094"/>
            <a:ext cx="5544324" cy="2853411"/>
          </a:xfrm>
          <a:prstGeom prst="rect">
            <a:avLst/>
          </a:prstGeom>
        </p:spPr>
      </p:pic>
      <p:pic>
        <p:nvPicPr>
          <p:cNvPr id="12" name="Picture 11">
            <a:extLst>
              <a:ext uri="{FF2B5EF4-FFF2-40B4-BE49-F238E27FC236}">
                <a16:creationId xmlns:a16="http://schemas.microsoft.com/office/drawing/2014/main" id="{96C2BB5B-ED01-3572-9F02-FD1FA7CCE06D}"/>
              </a:ext>
            </a:extLst>
          </p:cNvPr>
          <p:cNvPicPr>
            <a:picLocks noChangeAspect="1"/>
          </p:cNvPicPr>
          <p:nvPr/>
        </p:nvPicPr>
        <p:blipFill>
          <a:blip r:embed="rId3"/>
          <a:stretch>
            <a:fillRect/>
          </a:stretch>
        </p:blipFill>
        <p:spPr>
          <a:xfrm>
            <a:off x="6114691" y="1911096"/>
            <a:ext cx="5306165" cy="2853410"/>
          </a:xfrm>
          <a:prstGeom prst="rect">
            <a:avLst/>
          </a:prstGeom>
        </p:spPr>
      </p:pic>
      <p:sp>
        <p:nvSpPr>
          <p:cNvPr id="15" name="TextBox 14">
            <a:extLst>
              <a:ext uri="{FF2B5EF4-FFF2-40B4-BE49-F238E27FC236}">
                <a16:creationId xmlns:a16="http://schemas.microsoft.com/office/drawing/2014/main" id="{EACB03DB-458D-5F5C-6C21-0414B8281EB2}"/>
              </a:ext>
            </a:extLst>
          </p:cNvPr>
          <p:cNvSpPr txBox="1"/>
          <p:nvPr/>
        </p:nvSpPr>
        <p:spPr>
          <a:xfrm>
            <a:off x="1525347" y="1541762"/>
            <a:ext cx="3529584" cy="369332"/>
          </a:xfrm>
          <a:prstGeom prst="rect">
            <a:avLst/>
          </a:prstGeom>
          <a:noFill/>
        </p:spPr>
        <p:txBody>
          <a:bodyPr wrap="square" rtlCol="0">
            <a:spAutoFit/>
          </a:bodyPr>
          <a:lstStyle/>
          <a:p>
            <a:r>
              <a:rPr lang="en-CA" dirty="0"/>
              <a:t>Training Dataset (Accuracy)</a:t>
            </a:r>
          </a:p>
        </p:txBody>
      </p:sp>
      <p:sp>
        <p:nvSpPr>
          <p:cNvPr id="16" name="TextBox 15">
            <a:extLst>
              <a:ext uri="{FF2B5EF4-FFF2-40B4-BE49-F238E27FC236}">
                <a16:creationId xmlns:a16="http://schemas.microsoft.com/office/drawing/2014/main" id="{8DE12015-0F24-0148-ED65-49C458EC2BAF}"/>
              </a:ext>
            </a:extLst>
          </p:cNvPr>
          <p:cNvSpPr txBox="1"/>
          <p:nvPr/>
        </p:nvSpPr>
        <p:spPr>
          <a:xfrm>
            <a:off x="7137069" y="1541762"/>
            <a:ext cx="3529584" cy="369332"/>
          </a:xfrm>
          <a:prstGeom prst="rect">
            <a:avLst/>
          </a:prstGeom>
          <a:noFill/>
        </p:spPr>
        <p:txBody>
          <a:bodyPr wrap="square" rtlCol="0">
            <a:spAutoFit/>
          </a:bodyPr>
          <a:lstStyle/>
          <a:p>
            <a:r>
              <a:rPr lang="en-CA" dirty="0"/>
              <a:t>Testing Dataset (Accuracy)</a:t>
            </a:r>
          </a:p>
        </p:txBody>
      </p:sp>
      <p:sp>
        <p:nvSpPr>
          <p:cNvPr id="17" name="TextBox 16">
            <a:extLst>
              <a:ext uri="{FF2B5EF4-FFF2-40B4-BE49-F238E27FC236}">
                <a16:creationId xmlns:a16="http://schemas.microsoft.com/office/drawing/2014/main" id="{FBB70B44-B98A-B293-42C2-33D5D464E7C3}"/>
              </a:ext>
            </a:extLst>
          </p:cNvPr>
          <p:cNvSpPr txBox="1"/>
          <p:nvPr/>
        </p:nvSpPr>
        <p:spPr>
          <a:xfrm>
            <a:off x="495289" y="4845641"/>
            <a:ext cx="10652760" cy="2031325"/>
          </a:xfrm>
          <a:prstGeom prst="rect">
            <a:avLst/>
          </a:prstGeom>
          <a:noFill/>
        </p:spPr>
        <p:txBody>
          <a:bodyPr wrap="square" rtlCol="0">
            <a:spAutoFit/>
          </a:bodyPr>
          <a:lstStyle/>
          <a:p>
            <a:pPr marL="285750" indent="-285750">
              <a:buFont typeface="Arial" panose="020B0604020202020204" pitchFamily="34" charset="0"/>
              <a:buChar char="•"/>
            </a:pPr>
            <a:r>
              <a:rPr lang="en-CA" dirty="0"/>
              <a:t>The algorithm is better at predicting true negatives, or unpleasant weather, suggesting it may work better for this type of prediction</a:t>
            </a:r>
          </a:p>
          <a:p>
            <a:pPr marL="285750" indent="-285750">
              <a:buFont typeface="Arial" panose="020B0604020202020204" pitchFamily="34" charset="0"/>
              <a:buChar char="•"/>
            </a:pPr>
            <a:r>
              <a:rPr lang="en-CA" dirty="0"/>
              <a:t>The model had slightly more difficulty predicting true positives, or pleasant weather</a:t>
            </a:r>
          </a:p>
          <a:p>
            <a:pPr marL="285750" indent="-285750">
              <a:buFont typeface="Arial" panose="020B0604020202020204" pitchFamily="34" charset="0"/>
              <a:buChar char="•"/>
            </a:pPr>
            <a:r>
              <a:rPr lang="en-CA" dirty="0"/>
              <a:t>Overall testing accuracy sits around 88%</a:t>
            </a:r>
          </a:p>
          <a:p>
            <a:pPr marL="285750" indent="-285750">
              <a:buFont typeface="Arial" panose="020B0604020202020204" pitchFamily="34" charset="0"/>
              <a:buChar char="•"/>
            </a:pPr>
            <a:r>
              <a:rPr lang="en-CA" dirty="0"/>
              <a:t>Sonnblick had 100% accuracy, this leads to the suspicion that the model may be overfit and has learned this specific data too well. This means its performance may worsen on new data.</a:t>
            </a:r>
          </a:p>
        </p:txBody>
      </p:sp>
    </p:spTree>
    <p:extLst>
      <p:ext uri="{BB962C8B-B14F-4D97-AF65-F5344CB8AC3E}">
        <p14:creationId xmlns:p14="http://schemas.microsoft.com/office/powerpoint/2010/main" val="2661174512"/>
      </p:ext>
    </p:extLst>
  </p:cSld>
  <p:clrMapOvr>
    <a:masterClrMapping/>
  </p:clrMapOvr>
</p:sld>
</file>

<file path=ppt/theme/theme1.xml><?xml version="1.0" encoding="utf-8"?>
<a:theme xmlns:a="http://schemas.openxmlformats.org/drawingml/2006/main" name="Custom">
  <a:themeElements>
    <a:clrScheme name="TM78453729">
      <a:dk1>
        <a:srgbClr val="000000"/>
      </a:dk1>
      <a:lt1>
        <a:srgbClr val="FFFFFF"/>
      </a:lt1>
      <a:dk2>
        <a:srgbClr val="3F3F3F"/>
      </a:dk2>
      <a:lt2>
        <a:srgbClr val="F2F2F2"/>
      </a:lt2>
      <a:accent1>
        <a:srgbClr val="00682B"/>
      </a:accent1>
      <a:accent2>
        <a:srgbClr val="EFEAE7"/>
      </a:accent2>
      <a:accent3>
        <a:srgbClr val="CD1711"/>
      </a:accent3>
      <a:accent4>
        <a:srgbClr val="651B51"/>
      </a:accent4>
      <a:accent5>
        <a:srgbClr val="2C3A2E"/>
      </a:accent5>
      <a:accent6>
        <a:srgbClr val="B6A650"/>
      </a:accent6>
      <a:hlink>
        <a:srgbClr val="029B2D"/>
      </a:hlink>
      <a:folHlink>
        <a:srgbClr val="029B2D"/>
      </a:folHlink>
    </a:clrScheme>
    <a:fontScheme name="Custom 36">
      <a:majorFont>
        <a:latin typeface="Batang"/>
        <a:ea typeface=""/>
        <a:cs typeface=""/>
      </a:majorFont>
      <a:minorFont>
        <a:latin typeface="Batan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78453729_win32_SD_v5" id="{5665AA9C-4EFF-4FCC-8086-4050069C15ED}" vid="{F66CC29E-A3F9-4341-8B35-47A4E8737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B7AA3F-15AC-4F4D-8050-3ECF172613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111B19-7283-4751-B1F8-E7CC95678A8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67B38E9C-53F4-45B7-BB77-8539BB7040F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Botanical pitch deck</Template>
  <TotalTime>369</TotalTime>
  <Words>1043</Words>
  <Application>Microsoft Office PowerPoint</Application>
  <PresentationFormat>Widescreen</PresentationFormat>
  <Paragraphs>102</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Batang</vt:lpstr>
      <vt:lpstr>Arial</vt:lpstr>
      <vt:lpstr>Calibri</vt:lpstr>
      <vt:lpstr>Custom</vt:lpstr>
      <vt:lpstr>Weather Conditions and Climate Change with Climate Wins</vt:lpstr>
      <vt:lpstr>Objective  </vt:lpstr>
      <vt:lpstr>Hypothesis </vt:lpstr>
      <vt:lpstr>The Data</vt:lpstr>
      <vt:lpstr>Data Bias</vt:lpstr>
      <vt:lpstr>Data Optimization</vt:lpstr>
      <vt:lpstr>Machine Learning Algorithms</vt:lpstr>
      <vt:lpstr>K-Nearest Neighbour (KNN) </vt:lpstr>
      <vt:lpstr>K-Nearest Neighbour (KNN) </vt:lpstr>
      <vt:lpstr>Decision Tree </vt:lpstr>
      <vt:lpstr>Artificial Neural Network (ANN) </vt:lpstr>
      <vt:lpstr>Conclusion and Next Steps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Kendra Jackson</dc:creator>
  <cp:lastModifiedBy>Kendra Jackson</cp:lastModifiedBy>
  <cp:revision>1</cp:revision>
  <dcterms:created xsi:type="dcterms:W3CDTF">2024-11-20T18:14:39Z</dcterms:created>
  <dcterms:modified xsi:type="dcterms:W3CDTF">2024-11-21T00:23:45Z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ClassificationContentMarkingFooterLocations">
    <vt:lpwstr>Office Theme:7</vt:lpwstr>
  </property>
  <property fmtid="{D5CDD505-2E9C-101B-9397-08002B2CF9AE}" pid="5" name="ClassificationContentMarkingFooterText">
    <vt:lpwstr>Classified as Microsoft Confidential</vt:lpwstr>
  </property>
</Properties>
</file>